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91" r:id="rId6"/>
    <p:sldId id="259" r:id="rId7"/>
    <p:sldId id="292" r:id="rId8"/>
    <p:sldId id="260" r:id="rId9"/>
    <p:sldId id="293" r:id="rId10"/>
    <p:sldId id="261" r:id="rId11"/>
    <p:sldId id="294" r:id="rId12"/>
    <p:sldId id="262" r:id="rId13"/>
    <p:sldId id="295" r:id="rId14"/>
    <p:sldId id="263" r:id="rId15"/>
    <p:sldId id="296" r:id="rId16"/>
    <p:sldId id="264" r:id="rId17"/>
    <p:sldId id="297" r:id="rId18"/>
    <p:sldId id="265" r:id="rId19"/>
    <p:sldId id="298" r:id="rId20"/>
    <p:sldId id="267" r:id="rId21"/>
    <p:sldId id="299" r:id="rId22"/>
    <p:sldId id="268" r:id="rId23"/>
    <p:sldId id="300" r:id="rId24"/>
    <p:sldId id="270" r:id="rId25"/>
    <p:sldId id="301" r:id="rId26"/>
    <p:sldId id="271" r:id="rId27"/>
    <p:sldId id="302" r:id="rId28"/>
    <p:sldId id="272" r:id="rId29"/>
    <p:sldId id="303" r:id="rId30"/>
    <p:sldId id="273" r:id="rId31"/>
    <p:sldId id="304" r:id="rId32"/>
    <p:sldId id="274" r:id="rId33"/>
    <p:sldId id="305" r:id="rId34"/>
    <p:sldId id="275" r:id="rId35"/>
    <p:sldId id="306" r:id="rId36"/>
    <p:sldId id="276" r:id="rId37"/>
    <p:sldId id="307" r:id="rId38"/>
    <p:sldId id="277" r:id="rId39"/>
    <p:sldId id="308" r:id="rId40"/>
    <p:sldId id="278" r:id="rId41"/>
    <p:sldId id="309" r:id="rId42"/>
    <p:sldId id="279" r:id="rId43"/>
    <p:sldId id="310" r:id="rId44"/>
    <p:sldId id="280" r:id="rId45"/>
    <p:sldId id="311" r:id="rId46"/>
    <p:sldId id="281" r:id="rId47"/>
    <p:sldId id="312" r:id="rId48"/>
    <p:sldId id="282" r:id="rId49"/>
    <p:sldId id="313" r:id="rId50"/>
    <p:sldId id="283" r:id="rId51"/>
    <p:sldId id="314" r:id="rId52"/>
    <p:sldId id="284" r:id="rId53"/>
    <p:sldId id="315" r:id="rId54"/>
    <p:sldId id="285" r:id="rId55"/>
    <p:sldId id="316" r:id="rId56"/>
    <p:sldId id="286" r:id="rId57"/>
    <p:sldId id="317" r:id="rId58"/>
    <p:sldId id="287" r:id="rId59"/>
    <p:sldId id="288" r:id="rId60"/>
    <p:sldId id="318" r:id="rId61"/>
    <p:sldId id="393" r:id="rId62"/>
    <p:sldId id="319" r:id="rId63"/>
    <p:sldId id="394" r:id="rId64"/>
    <p:sldId id="320" r:id="rId65"/>
    <p:sldId id="395" r:id="rId66"/>
    <p:sldId id="321" r:id="rId67"/>
    <p:sldId id="396" r:id="rId68"/>
    <p:sldId id="322" r:id="rId69"/>
    <p:sldId id="397" r:id="rId70"/>
    <p:sldId id="323" r:id="rId71"/>
    <p:sldId id="398" r:id="rId72"/>
    <p:sldId id="324" r:id="rId73"/>
    <p:sldId id="399" r:id="rId74"/>
    <p:sldId id="325" r:id="rId75"/>
    <p:sldId id="400" r:id="rId76"/>
    <p:sldId id="326" r:id="rId77"/>
    <p:sldId id="401" r:id="rId78"/>
    <p:sldId id="327" r:id="rId79"/>
    <p:sldId id="402" r:id="rId80"/>
    <p:sldId id="328" r:id="rId81"/>
    <p:sldId id="403" r:id="rId82"/>
    <p:sldId id="329" r:id="rId83"/>
    <p:sldId id="404" r:id="rId84"/>
    <p:sldId id="330" r:id="rId85"/>
    <p:sldId id="405" r:id="rId86"/>
    <p:sldId id="331" r:id="rId87"/>
    <p:sldId id="406" r:id="rId88"/>
    <p:sldId id="332" r:id="rId89"/>
    <p:sldId id="407" r:id="rId90"/>
    <p:sldId id="333" r:id="rId91"/>
    <p:sldId id="408" r:id="rId92"/>
    <p:sldId id="334" r:id="rId93"/>
    <p:sldId id="409" r:id="rId94"/>
    <p:sldId id="335" r:id="rId95"/>
    <p:sldId id="410" r:id="rId96"/>
    <p:sldId id="336" r:id="rId97"/>
    <p:sldId id="411" r:id="rId98"/>
    <p:sldId id="337" r:id="rId99"/>
    <p:sldId id="412" r:id="rId100"/>
    <p:sldId id="338" r:id="rId101"/>
    <p:sldId id="413" r:id="rId102"/>
    <p:sldId id="339" r:id="rId103"/>
    <p:sldId id="414" r:id="rId104"/>
    <p:sldId id="340" r:id="rId105"/>
    <p:sldId id="415" r:id="rId106"/>
    <p:sldId id="341" r:id="rId107"/>
    <p:sldId id="416" r:id="rId108"/>
    <p:sldId id="342" r:id="rId109"/>
    <p:sldId id="417" r:id="rId110"/>
    <p:sldId id="343" r:id="rId111"/>
    <p:sldId id="418" r:id="rId112"/>
    <p:sldId id="344" r:id="rId113"/>
    <p:sldId id="419" r:id="rId114"/>
    <p:sldId id="345" r:id="rId115"/>
    <p:sldId id="420" r:id="rId116"/>
    <p:sldId id="346" r:id="rId117"/>
    <p:sldId id="421" r:id="rId118"/>
    <p:sldId id="347" r:id="rId119"/>
    <p:sldId id="422" r:id="rId120"/>
    <p:sldId id="348" r:id="rId121"/>
    <p:sldId id="423" r:id="rId122"/>
    <p:sldId id="349" r:id="rId123"/>
    <p:sldId id="424" r:id="rId124"/>
    <p:sldId id="350" r:id="rId125"/>
    <p:sldId id="425" r:id="rId126"/>
    <p:sldId id="351" r:id="rId127"/>
    <p:sldId id="426" r:id="rId128"/>
    <p:sldId id="352" r:id="rId129"/>
    <p:sldId id="427" r:id="rId130"/>
    <p:sldId id="353" r:id="rId131"/>
    <p:sldId id="428" r:id="rId132"/>
    <p:sldId id="354" r:id="rId133"/>
    <p:sldId id="429" r:id="rId134"/>
    <p:sldId id="355" r:id="rId135"/>
    <p:sldId id="430" r:id="rId136"/>
    <p:sldId id="356" r:id="rId137"/>
    <p:sldId id="431" r:id="rId138"/>
    <p:sldId id="357" r:id="rId139"/>
    <p:sldId id="432" r:id="rId140"/>
    <p:sldId id="358" r:id="rId141"/>
    <p:sldId id="433" r:id="rId142"/>
    <p:sldId id="359" r:id="rId143"/>
    <p:sldId id="434" r:id="rId144"/>
    <p:sldId id="360" r:id="rId145"/>
    <p:sldId id="435" r:id="rId146"/>
    <p:sldId id="361" r:id="rId147"/>
    <p:sldId id="436" r:id="rId148"/>
    <p:sldId id="362" r:id="rId149"/>
    <p:sldId id="437" r:id="rId150"/>
    <p:sldId id="363" r:id="rId151"/>
    <p:sldId id="438" r:id="rId152"/>
    <p:sldId id="364" r:id="rId153"/>
    <p:sldId id="439" r:id="rId154"/>
    <p:sldId id="365" r:id="rId155"/>
    <p:sldId id="440" r:id="rId156"/>
    <p:sldId id="366" r:id="rId157"/>
    <p:sldId id="441" r:id="rId158"/>
    <p:sldId id="367" r:id="rId159"/>
    <p:sldId id="442" r:id="rId160"/>
    <p:sldId id="368" r:id="rId161"/>
    <p:sldId id="443" r:id="rId162"/>
    <p:sldId id="369" r:id="rId163"/>
    <p:sldId id="444" r:id="rId164"/>
    <p:sldId id="370" r:id="rId165"/>
    <p:sldId id="445" r:id="rId166"/>
    <p:sldId id="371" r:id="rId167"/>
    <p:sldId id="446" r:id="rId168"/>
    <p:sldId id="372" r:id="rId169"/>
    <p:sldId id="447" r:id="rId170"/>
    <p:sldId id="373" r:id="rId171"/>
    <p:sldId id="448" r:id="rId172"/>
    <p:sldId id="374" r:id="rId173"/>
    <p:sldId id="449" r:id="rId174"/>
    <p:sldId id="375" r:id="rId175"/>
    <p:sldId id="450" r:id="rId176"/>
    <p:sldId id="376" r:id="rId177"/>
    <p:sldId id="451" r:id="rId178"/>
    <p:sldId id="377" r:id="rId179"/>
    <p:sldId id="452" r:id="rId180"/>
    <p:sldId id="378" r:id="rId181"/>
    <p:sldId id="453" r:id="rId182"/>
    <p:sldId id="379" r:id="rId183"/>
    <p:sldId id="454" r:id="rId184"/>
    <p:sldId id="380" r:id="rId185"/>
    <p:sldId id="455" r:id="rId186"/>
    <p:sldId id="381" r:id="rId187"/>
    <p:sldId id="456" r:id="rId188"/>
    <p:sldId id="382" r:id="rId189"/>
    <p:sldId id="457" r:id="rId190"/>
    <p:sldId id="383" r:id="rId191"/>
    <p:sldId id="458" r:id="rId192"/>
    <p:sldId id="384" r:id="rId193"/>
    <p:sldId id="459" r:id="rId194"/>
    <p:sldId id="385" r:id="rId195"/>
    <p:sldId id="460" r:id="rId196"/>
    <p:sldId id="386" r:id="rId197"/>
    <p:sldId id="461" r:id="rId198"/>
    <p:sldId id="387" r:id="rId199"/>
    <p:sldId id="462" r:id="rId200"/>
    <p:sldId id="388" r:id="rId201"/>
    <p:sldId id="463" r:id="rId202"/>
    <p:sldId id="389" r:id="rId203"/>
    <p:sldId id="464" r:id="rId204"/>
    <p:sldId id="390" r:id="rId205"/>
    <p:sldId id="465" r:id="rId206"/>
    <p:sldId id="392" r:id="rId207"/>
    <p:sldId id="391" r:id="rId2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8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0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2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4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5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B421C-F811-419B-B0BF-462F89597831}" type="datetimeFigureOut">
              <a:rPr lang="en-US" smtClean="0"/>
              <a:t>3/18/19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762EC-978D-496C-B25C-9D3F52298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hyperlink" Target="https://www.bing.com/images/search?view=detailV2&amp;ccid=PWVgVxnj&amp;id=F2D42FDD38ED6A3F2FBA5F577EB964D1BED494DA&amp;thid=OIP.PWVgVxnjt-QHSQutrxYh9wHaFj&amp;mediaurl=http%3a%2f%2fwww.onlineplantguide.com%2fImage%2520Library%2fS%2f7451.jpg&amp;exph=1536&amp;expw=2048&amp;q=Sedum+species+&amp;simid=608036229564402696&amp;selectedIndex=2&amp;cbir=sb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hyperlink" Target="https://www.bing.com/images/search?view=detailV2&amp;ccid=35ZBHhtE&amp;id=D0A3E93B41A017BE19DBAFF61E5A2298346C25B8&amp;thid=OIP.35ZBHhtEhGo8ZJ96qje4FQHaFj&amp;mediaurl=http%3a%2f%2fimages.floridata.com%2fgallery%2fTulipa_RedDarwin8a.jpg&amp;exph=600&amp;expw=800&amp;q=Tulipa+spp.+&amp;simid=607990097335747185&amp;selectedIndex=2&amp;cbir=sbi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jp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bing.com/images/search?view=detailV2&amp;ccid=didx9wgW&amp;id=BEBB7ED1104CE9F652EE40211BF71DEBF8AF55EA&amp;thid=OIP.didx9wgWYyCnzIuoxbm2hQHaFj&amp;mediaurl=http%3a%2f%2fwww.aphotoflora.com%2fimages%2fasteraceae%2fdahlia_hybrid_flower_pink_04_1.jpg&amp;exph=480&amp;expw=640&amp;q=Dahlia+species+&amp;simid=608020767664966216&amp;selectedIndex=3&amp;cbir=sbi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Plant Names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Antirrhinum </a:t>
            </a:r>
            <a:r>
              <a:rPr lang="en-US" dirty="0" err="1"/>
              <a:t>majus</a:t>
            </a:r>
            <a:r>
              <a:rPr lang="en-US" dirty="0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78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Hemerocallis</a:t>
            </a:r>
            <a:r>
              <a:rPr lang="en-US" dirty="0"/>
              <a:t> spp.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432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693"/>
            <a:ext cx="6096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5" y="1049693"/>
            <a:ext cx="6063345" cy="45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406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Heptapleurum</a:t>
            </a:r>
            <a:r>
              <a:rPr lang="en-US" dirty="0"/>
              <a:t> </a:t>
            </a:r>
            <a:r>
              <a:rPr lang="en-US" dirty="0" err="1"/>
              <a:t>arboricola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419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416503"/>
            <a:ext cx="5917163" cy="4039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94" y="1442393"/>
            <a:ext cx="5316894" cy="39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11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Heuchera</a:t>
            </a:r>
            <a:r>
              <a:rPr lang="en-US" dirty="0"/>
              <a:t> x </a:t>
            </a:r>
            <a:r>
              <a:rPr lang="en-US" dirty="0" err="1"/>
              <a:t>hybrida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2822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17" y="0"/>
            <a:ext cx="5153220" cy="6870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5" y="0"/>
            <a:ext cx="4891768" cy="69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017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Hosta</a:t>
            </a:r>
            <a:r>
              <a:rPr lang="en-US" dirty="0"/>
              <a:t> x </a:t>
            </a:r>
            <a:r>
              <a:rPr lang="en-US" dirty="0" err="1"/>
              <a:t>hybrida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63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8" y="765109"/>
            <a:ext cx="6159310" cy="5281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80" y="359228"/>
            <a:ext cx="5589807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92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Hyacinthus </a:t>
            </a:r>
            <a:r>
              <a:rPr lang="en-US" dirty="0" err="1"/>
              <a:t>orientalis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498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" y="2339359"/>
            <a:ext cx="6392308" cy="4248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28" y="167951"/>
            <a:ext cx="6783018" cy="39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60" y="410547"/>
            <a:ext cx="3902045" cy="426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5" y="0"/>
            <a:ext cx="4316477" cy="6447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52" y="3839547"/>
            <a:ext cx="2782077" cy="27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387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Impatiens hybrid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15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06" y="671804"/>
            <a:ext cx="5456464" cy="5456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" y="955435"/>
            <a:ext cx="6111502" cy="48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069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Ipomea</a:t>
            </a:r>
            <a:r>
              <a:rPr lang="en-US" dirty="0"/>
              <a:t> </a:t>
            </a:r>
            <a:r>
              <a:rPr lang="en-US" dirty="0" err="1"/>
              <a:t>batatas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026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9" y="0"/>
            <a:ext cx="7043575" cy="5282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0" y="2641340"/>
            <a:ext cx="5144278" cy="38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416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Iris x germanica florentina cv.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317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49" y="922953"/>
            <a:ext cx="304800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7" y="922953"/>
            <a:ext cx="7333861" cy="5500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49" y="3470794"/>
            <a:ext cx="3048000" cy="29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54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Kalanchoe</a:t>
            </a:r>
            <a:r>
              <a:rPr lang="en-US" dirty="0"/>
              <a:t> </a:t>
            </a:r>
            <a:r>
              <a:rPr lang="en-US" dirty="0" err="1"/>
              <a:t>blossfeldiana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237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1518"/>
            <a:ext cx="5954796" cy="44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7" y="1421518"/>
            <a:ext cx="6000333" cy="44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861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Lavandula</a:t>
            </a:r>
            <a:r>
              <a:rPr lang="en-US" dirty="0"/>
              <a:t> </a:t>
            </a:r>
            <a:r>
              <a:rPr lang="en-US" dirty="0" err="1"/>
              <a:t>angustifolia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18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1296955"/>
            <a:ext cx="57150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2" y="426961"/>
            <a:ext cx="5840188" cy="58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5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Aquilegia x </a:t>
            </a:r>
            <a:r>
              <a:rPr lang="en-US" dirty="0" err="1"/>
              <a:t>hybrida</a:t>
            </a:r>
            <a:r>
              <a:rPr lang="en-US" dirty="0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66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Leucanthemum</a:t>
            </a:r>
            <a:r>
              <a:rPr lang="en-US" dirty="0"/>
              <a:t> </a:t>
            </a:r>
            <a:r>
              <a:rPr lang="en-US" dirty="0" err="1"/>
              <a:t>superbum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03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058" y="1494453"/>
            <a:ext cx="6115175" cy="4066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23" y="1311727"/>
            <a:ext cx="5908148" cy="44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5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Liatris</a:t>
            </a:r>
            <a:r>
              <a:rPr lang="en-US" dirty="0"/>
              <a:t> </a:t>
            </a:r>
            <a:r>
              <a:rPr lang="en-US" dirty="0" err="1"/>
              <a:t>spicata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5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66" y="702276"/>
            <a:ext cx="5483031" cy="5500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4" y="327640"/>
            <a:ext cx="4685715" cy="62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60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Lilium</a:t>
            </a:r>
            <a:r>
              <a:rPr lang="en-US" dirty="0"/>
              <a:t> </a:t>
            </a:r>
            <a:r>
              <a:rPr lang="en-US" dirty="0" err="1"/>
              <a:t>longiflorum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92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36" y="1488232"/>
            <a:ext cx="5875175" cy="4406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8" y="1488232"/>
            <a:ext cx="5007273" cy="445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70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Lilium</a:t>
            </a:r>
            <a:r>
              <a:rPr lang="en-US" dirty="0"/>
              <a:t> x </a:t>
            </a:r>
            <a:r>
              <a:rPr lang="en-US" dirty="0" err="1"/>
              <a:t>hybridum</a:t>
            </a:r>
            <a:r>
              <a:rPr lang="en-US" dirty="0"/>
              <a:t> cv.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11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48" y="802433"/>
            <a:ext cx="5309118" cy="5309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69" y="802433"/>
            <a:ext cx="5323114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03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Liriope</a:t>
            </a:r>
            <a:r>
              <a:rPr lang="en-US" dirty="0"/>
              <a:t> </a:t>
            </a:r>
            <a:r>
              <a:rPr lang="en-US" dirty="0" err="1"/>
              <a:t>muscari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959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87" y="1389835"/>
            <a:ext cx="4558176" cy="4021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5" y="1389835"/>
            <a:ext cx="6435071" cy="402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3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65" y="1081207"/>
            <a:ext cx="6060233" cy="4040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5" y="354562"/>
            <a:ext cx="4588717" cy="3074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8" y="3534554"/>
            <a:ext cx="4236779" cy="31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273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Lobularia</a:t>
            </a:r>
            <a:r>
              <a:rPr lang="en-US" dirty="0"/>
              <a:t> </a:t>
            </a:r>
            <a:r>
              <a:rPr lang="en-US" dirty="0" err="1"/>
              <a:t>maritima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37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2994"/>
            <a:ext cx="6096000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994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641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Maranta</a:t>
            </a:r>
            <a:r>
              <a:rPr lang="en-US" dirty="0"/>
              <a:t> </a:t>
            </a:r>
            <a:r>
              <a:rPr lang="en-US" dirty="0" err="1"/>
              <a:t>leuconeura</a:t>
            </a:r>
            <a:r>
              <a:rPr lang="en-US" dirty="0"/>
              <a:t> var. </a:t>
            </a:r>
            <a:r>
              <a:rPr lang="en-US" dirty="0" err="1"/>
              <a:t>kerchoviana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310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80" y="147735"/>
            <a:ext cx="5749420" cy="6475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8" y="147735"/>
            <a:ext cx="5749212" cy="64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028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Mentha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6358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17" y="1443912"/>
            <a:ext cx="5954090" cy="3967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" y="1443912"/>
            <a:ext cx="5290458" cy="39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166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Miscanthus</a:t>
            </a:r>
            <a:r>
              <a:rPr lang="en-US" dirty="0"/>
              <a:t> </a:t>
            </a:r>
            <a:r>
              <a:rPr lang="en-US" dirty="0" err="1"/>
              <a:t>sinensis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3046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4" y="1492900"/>
            <a:ext cx="5561045" cy="4088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29" y="1492899"/>
            <a:ext cx="6148897" cy="40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67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Narcissus </a:t>
            </a:r>
            <a:r>
              <a:rPr lang="en-US" dirty="0" err="1"/>
              <a:t>pseudonarcissus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607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1129634"/>
            <a:ext cx="5473959" cy="4645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3" y="1362268"/>
            <a:ext cx="6268213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9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Araucaria </a:t>
            </a:r>
            <a:r>
              <a:rPr lang="en-US" dirty="0" err="1"/>
              <a:t>heterophylla</a:t>
            </a:r>
            <a:r>
              <a:rPr lang="en-US" dirty="0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462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Nephrolepis</a:t>
            </a:r>
            <a:r>
              <a:rPr lang="en-US" dirty="0"/>
              <a:t> exalt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39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8" y="1532113"/>
            <a:ext cx="4726053" cy="4015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53" y="893502"/>
            <a:ext cx="3969520" cy="52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022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Ocimum</a:t>
            </a:r>
            <a:r>
              <a:rPr lang="en-US" dirty="0"/>
              <a:t> </a:t>
            </a:r>
            <a:r>
              <a:rPr lang="en-US" dirty="0" err="1"/>
              <a:t>basilicum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7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96" y="1791477"/>
            <a:ext cx="4759608" cy="3164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9" y="980492"/>
            <a:ext cx="6382139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065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Origanum</a:t>
            </a:r>
            <a:r>
              <a:rPr lang="en-US" dirty="0"/>
              <a:t> vulgare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396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061"/>
            <a:ext cx="5984754" cy="47866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61" y="933061"/>
            <a:ext cx="6382139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9204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osteospermum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021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3" y="996237"/>
            <a:ext cx="5238750" cy="5238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306" y="1787978"/>
            <a:ext cx="4873689" cy="36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08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Oxalis </a:t>
            </a:r>
            <a:r>
              <a:rPr lang="en-US" dirty="0" err="1"/>
              <a:t>articulata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81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0" y="0"/>
            <a:ext cx="5570376" cy="3713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9" y="2481941"/>
            <a:ext cx="6366154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6" y="0"/>
            <a:ext cx="503169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6" y="1408922"/>
            <a:ext cx="5580325" cy="4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33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Paeonia</a:t>
            </a:r>
            <a:r>
              <a:rPr lang="en-US" dirty="0"/>
              <a:t> sp.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833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8" y="0"/>
            <a:ext cx="4481867" cy="674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21" y="662099"/>
            <a:ext cx="6723828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636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Pelargonium </a:t>
            </a:r>
            <a:r>
              <a:rPr lang="en-US" dirty="0" err="1"/>
              <a:t>peltatum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906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8" y="1063689"/>
            <a:ext cx="6486244" cy="48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67" y="943330"/>
            <a:ext cx="45148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689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Pelargonium X </a:t>
            </a:r>
            <a:r>
              <a:rPr lang="en-US" dirty="0" err="1"/>
              <a:t>hortorum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01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5" y="227433"/>
            <a:ext cx="5464629" cy="409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13" y="2035239"/>
            <a:ext cx="5762680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91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Pennisetum</a:t>
            </a:r>
            <a:r>
              <a:rPr lang="en-US" dirty="0"/>
              <a:t> </a:t>
            </a:r>
            <a:r>
              <a:rPr lang="en-US" dirty="0" err="1"/>
              <a:t>setaceum</a:t>
            </a:r>
            <a:r>
              <a:rPr lang="en-US" dirty="0"/>
              <a:t> ‘Rubrum’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584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1536785"/>
            <a:ext cx="6129279" cy="4269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1" y="1414171"/>
            <a:ext cx="45148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25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Perovskia</a:t>
            </a:r>
            <a:r>
              <a:rPr lang="en-US" dirty="0"/>
              <a:t> </a:t>
            </a:r>
            <a:r>
              <a:rPr lang="en-US" dirty="0" err="1"/>
              <a:t>atriplicifolia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328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568390"/>
            <a:ext cx="5336333" cy="5923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" y="568390"/>
            <a:ext cx="5923384" cy="59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1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Artemisia </a:t>
            </a:r>
            <a:r>
              <a:rPr lang="en-US" dirty="0" err="1"/>
              <a:t>schmidtiana</a:t>
            </a:r>
            <a:r>
              <a:rPr lang="en-US" dirty="0"/>
              <a:t>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6650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Petroselinum </a:t>
            </a:r>
            <a:r>
              <a:rPr lang="en-US" dirty="0" err="1"/>
              <a:t>crispum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405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4" y="1035698"/>
            <a:ext cx="4533121" cy="4786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75" y="755779"/>
            <a:ext cx="7128588" cy="53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197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Petunia X </a:t>
            </a:r>
            <a:r>
              <a:rPr lang="en-US" dirty="0" err="1"/>
              <a:t>hybrida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1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9" y="1096347"/>
            <a:ext cx="5715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88" y="559837"/>
            <a:ext cx="4390571" cy="56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63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Phalaenopsis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390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" y="279917"/>
            <a:ext cx="6025724" cy="3946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36" y="2546220"/>
            <a:ext cx="6220408" cy="41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6038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Phaseolus</a:t>
            </a:r>
            <a:r>
              <a:rPr lang="en-US" dirty="0"/>
              <a:t> vulgaris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880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4" y="310585"/>
            <a:ext cx="6096000" cy="407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82" y="2724537"/>
            <a:ext cx="5335396" cy="40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0713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Rosa spp. Class Hybrid Tea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9568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0" y="410547"/>
            <a:ext cx="5080000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93" y="1679510"/>
            <a:ext cx="5085370" cy="478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94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1" y="277586"/>
            <a:ext cx="5725885" cy="4294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9" y="2225350"/>
            <a:ext cx="5853404" cy="43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9712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Rosmarinus officinalis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529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4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8" y="0"/>
            <a:ext cx="5145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7744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Rudbeckia</a:t>
            </a:r>
            <a:r>
              <a:rPr lang="en-US" dirty="0"/>
              <a:t> </a:t>
            </a:r>
            <a:r>
              <a:rPr lang="en-US" dirty="0" err="1"/>
              <a:t>fulgida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2603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90" y="1301621"/>
            <a:ext cx="6276392" cy="4707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735"/>
            <a:ext cx="5405535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976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Saintpaulia</a:t>
            </a:r>
            <a:r>
              <a:rPr lang="en-US" dirty="0"/>
              <a:t> </a:t>
            </a:r>
            <a:r>
              <a:rPr lang="en-US" dirty="0" err="1"/>
              <a:t>ionantha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0795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70" y="1462702"/>
            <a:ext cx="4797230" cy="35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0" y="970382"/>
            <a:ext cx="6076561" cy="48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14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Salvia </a:t>
            </a:r>
            <a:r>
              <a:rPr lang="en-US" dirty="0" err="1"/>
              <a:t>nemorosa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419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49" y="864151"/>
            <a:ext cx="4931228" cy="4931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0" y="201191"/>
            <a:ext cx="6257148" cy="62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145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Schlumbergera</a:t>
            </a:r>
            <a:r>
              <a:rPr lang="en-US" dirty="0"/>
              <a:t> </a:t>
            </a:r>
            <a:r>
              <a:rPr lang="en-US" dirty="0" err="1"/>
              <a:t>truncata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606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80" y="1228530"/>
            <a:ext cx="5223070" cy="3917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" y="598713"/>
            <a:ext cx="5699449" cy="569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46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Asparagus </a:t>
            </a:r>
            <a:r>
              <a:rPr lang="en-US" dirty="0" err="1"/>
              <a:t>densiflorus</a:t>
            </a:r>
            <a:r>
              <a:rPr lang="en-US" dirty="0"/>
              <a:t> ‘</a:t>
            </a:r>
            <a:r>
              <a:rPr lang="en-US" dirty="0" err="1"/>
              <a:t>Sprengeri</a:t>
            </a:r>
            <a:r>
              <a:rPr lang="en-US" dirty="0"/>
              <a:t>’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899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Sedum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3331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Sedum species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51" y="1254967"/>
            <a:ext cx="626395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4967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2300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Solanum </a:t>
            </a:r>
            <a:r>
              <a:rPr lang="en-US" dirty="0" err="1"/>
              <a:t>lycopersicum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4159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02" y="359486"/>
            <a:ext cx="4730232" cy="630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5" y="359486"/>
            <a:ext cx="4706742" cy="63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8149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Solanum </a:t>
            </a:r>
            <a:r>
              <a:rPr lang="en-US" dirty="0" err="1"/>
              <a:t>melongena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741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24" y="213307"/>
            <a:ext cx="4823538" cy="6431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5" y="318899"/>
            <a:ext cx="5697894" cy="622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3135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Spathiphyllum</a:t>
            </a:r>
            <a:r>
              <a:rPr lang="en-US" dirty="0"/>
              <a:t> </a:t>
            </a:r>
            <a:r>
              <a:rPr lang="en-US" dirty="0" err="1"/>
              <a:t>floribundum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185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9" y="130004"/>
            <a:ext cx="4320489" cy="648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2" y="377266"/>
            <a:ext cx="4489658" cy="59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336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Spinacia</a:t>
            </a:r>
            <a:r>
              <a:rPr lang="en-US" dirty="0"/>
              <a:t> </a:t>
            </a:r>
            <a:r>
              <a:rPr lang="en-US" dirty="0" err="1"/>
              <a:t>oleracea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866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90" y="968206"/>
            <a:ext cx="6043127" cy="4834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886"/>
            <a:ext cx="5578929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5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80" y="844421"/>
            <a:ext cx="6214187" cy="4660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421"/>
            <a:ext cx="5784980" cy="46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138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Strobilanthes</a:t>
            </a:r>
            <a:r>
              <a:rPr lang="en-US" dirty="0"/>
              <a:t> </a:t>
            </a:r>
            <a:r>
              <a:rPr lang="en-US" dirty="0" err="1"/>
              <a:t>atropurpureus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16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354563"/>
            <a:ext cx="5946710" cy="446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0" y="2383972"/>
            <a:ext cx="5536163" cy="4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0770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Tagetes</a:t>
            </a:r>
            <a:r>
              <a:rPr lang="en-US" dirty="0"/>
              <a:t> spp.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7474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7" y="242596"/>
            <a:ext cx="5635690" cy="4226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32" y="3172407"/>
            <a:ext cx="5248870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35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Thymus vulgaris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8832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6" y="359228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1" y="2645228"/>
            <a:ext cx="5436637" cy="40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512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Tulipa</a:t>
            </a:r>
            <a:r>
              <a:rPr lang="en-US" dirty="0"/>
              <a:t> spp.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200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Tulipa spp.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2" y="1583492"/>
            <a:ext cx="5509823" cy="41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48" y="1583492"/>
            <a:ext cx="5688563" cy="41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2252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Verbena </a:t>
            </a:r>
            <a:r>
              <a:rPr lang="en-US" dirty="0" err="1"/>
              <a:t>stricta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3247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09" y="0"/>
            <a:ext cx="455428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4" y="23843"/>
            <a:ext cx="4100494" cy="683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Achillea</a:t>
            </a:r>
            <a:r>
              <a:rPr lang="en-US" dirty="0"/>
              <a:t> </a:t>
            </a:r>
            <a:r>
              <a:rPr lang="en-US" dirty="0" err="1"/>
              <a:t>millefolium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Aster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9111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Vinca</a:t>
            </a:r>
            <a:r>
              <a:rPr lang="en-US" dirty="0"/>
              <a:t> minor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86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" y="1261187"/>
            <a:ext cx="5896947" cy="393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833" y="692020"/>
            <a:ext cx="5449078" cy="54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137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Viola </a:t>
            </a:r>
            <a:r>
              <a:rPr lang="en-US" dirty="0" err="1"/>
              <a:t>wittrockiana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0558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67" y="211008"/>
            <a:ext cx="6067435" cy="4019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3" y="2220686"/>
            <a:ext cx="6224636" cy="43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172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Zebrina</a:t>
            </a:r>
            <a:r>
              <a:rPr lang="en-US" dirty="0"/>
              <a:t> pendula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2832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11" y="1138334"/>
            <a:ext cx="5892326" cy="4689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335"/>
            <a:ext cx="6252340" cy="468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969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Zinnia </a:t>
            </a:r>
            <a:r>
              <a:rPr lang="en-US" dirty="0" err="1"/>
              <a:t>elegans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198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83" y="0"/>
            <a:ext cx="655947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5" y="1222310"/>
            <a:ext cx="5884507" cy="44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22" y="429207"/>
            <a:ext cx="5450815" cy="3937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9" y="1639317"/>
            <a:ext cx="5815391" cy="48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60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Astilbe</a:t>
            </a:r>
            <a:r>
              <a:rPr lang="en-US" dirty="0"/>
              <a:t> hybrid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30" y="821095"/>
            <a:ext cx="4693298" cy="4693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5" y="821095"/>
            <a:ext cx="587972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41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Bacopa</a:t>
            </a:r>
            <a:r>
              <a:rPr lang="en-US" dirty="0"/>
              <a:t> </a:t>
            </a:r>
            <a:r>
              <a:rPr lang="en-US" dirty="0" err="1"/>
              <a:t>monnieri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24" y="894960"/>
            <a:ext cx="6263951" cy="4697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9" y="724677"/>
            <a:ext cx="5038530" cy="5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Begonia X </a:t>
            </a:r>
            <a:r>
              <a:rPr lang="en-US" dirty="0" err="1"/>
              <a:t>semperflorens-cultorum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27" y="185463"/>
            <a:ext cx="6106225" cy="4031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" y="2332654"/>
            <a:ext cx="5315946" cy="39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14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Begonia x </a:t>
            </a:r>
            <a:r>
              <a:rPr lang="en-US" dirty="0" err="1"/>
              <a:t>tuberhybrida</a:t>
            </a:r>
            <a:r>
              <a:rPr lang="en-US" dirty="0"/>
              <a:t> cv.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2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38" y="261646"/>
            <a:ext cx="4762500" cy="316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46" y="2032129"/>
            <a:ext cx="4657920" cy="4657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" y="261645"/>
            <a:ext cx="4259814" cy="31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8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5" y="25403"/>
            <a:ext cx="5169158" cy="6832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5402"/>
            <a:ext cx="5249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97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Brassica </a:t>
            </a:r>
            <a:r>
              <a:rPr lang="en-US" dirty="0" err="1"/>
              <a:t>oleracea</a:t>
            </a:r>
            <a:r>
              <a:rPr lang="en-US" dirty="0"/>
              <a:t> var. italic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06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5" y="0"/>
            <a:ext cx="5660571" cy="3004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43" y="3210844"/>
            <a:ext cx="4858554" cy="364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5" y="1086769"/>
            <a:ext cx="6096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000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Brassica </a:t>
            </a:r>
            <a:r>
              <a:rPr lang="en-US" dirty="0" err="1"/>
              <a:t>oleracea</a:t>
            </a:r>
            <a:r>
              <a:rPr lang="en-US" dirty="0"/>
              <a:t> var. </a:t>
            </a:r>
            <a:r>
              <a:rPr lang="en-US" dirty="0" err="1"/>
              <a:t>sabellica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9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70" y="410545"/>
            <a:ext cx="6144209" cy="409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5" y="3045276"/>
            <a:ext cx="6297130" cy="354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5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Calibrachoa</a:t>
            </a:r>
            <a:r>
              <a:rPr lang="en-US" dirty="0"/>
              <a:t>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9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0"/>
            <a:ext cx="4514850" cy="451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3" y="185950"/>
            <a:ext cx="4453346" cy="44533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80" y="2296147"/>
            <a:ext cx="2958270" cy="44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9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Capsicum </a:t>
            </a:r>
            <a:r>
              <a:rPr lang="en-US" dirty="0" err="1"/>
              <a:t>annuum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5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87" y="261255"/>
            <a:ext cx="5180537" cy="3424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8" y="2613916"/>
            <a:ext cx="4244084" cy="4244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52866" cy="34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4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Celosia </a:t>
            </a:r>
            <a:r>
              <a:rPr lang="en-US" dirty="0" err="1"/>
              <a:t>argentea</a:t>
            </a:r>
            <a:r>
              <a:rPr lang="en-US" dirty="0"/>
              <a:t> </a:t>
            </a:r>
            <a:r>
              <a:rPr lang="en-US" dirty="0" err="1"/>
              <a:t>plumosa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88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45" y="1212978"/>
            <a:ext cx="6030656" cy="4520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980"/>
            <a:ext cx="6027576" cy="45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71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Ageratum </a:t>
            </a:r>
            <a:r>
              <a:rPr lang="en-US" dirty="0" err="1"/>
              <a:t>houstonianum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72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Chrysanthemum x </a:t>
            </a:r>
            <a:r>
              <a:rPr lang="en-US" dirty="0" err="1"/>
              <a:t>moriflorium</a:t>
            </a:r>
            <a:r>
              <a:rPr lang="en-US" dirty="0"/>
              <a:t> cv.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2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64" y="207898"/>
            <a:ext cx="5886450" cy="4314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1591490"/>
            <a:ext cx="5052487" cy="50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62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Cleome </a:t>
            </a:r>
            <a:r>
              <a:rPr lang="en-US" dirty="0" err="1"/>
              <a:t>hassleriana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3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36" y="0"/>
            <a:ext cx="6291164" cy="4084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2373"/>
            <a:ext cx="5900836" cy="44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39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Coleus X </a:t>
            </a:r>
            <a:r>
              <a:rPr lang="en-US" dirty="0" err="1"/>
              <a:t>hybridus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21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261257"/>
            <a:ext cx="5175380" cy="3881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689" y="1968759"/>
            <a:ext cx="6229739" cy="467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97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Coreopsis grandiflora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87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73" y="354564"/>
            <a:ext cx="5125616" cy="3844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5" y="2424903"/>
            <a:ext cx="5511826" cy="41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83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Coriandrum</a:t>
            </a:r>
            <a:r>
              <a:rPr lang="en-US" dirty="0"/>
              <a:t> </a:t>
            </a:r>
            <a:r>
              <a:rPr lang="en-US" dirty="0" err="1"/>
              <a:t>sativum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15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54" y="216937"/>
            <a:ext cx="5309119" cy="3981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2003749"/>
            <a:ext cx="5853404" cy="43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1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61" y="1045028"/>
            <a:ext cx="528637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7" y="1045027"/>
            <a:ext cx="600943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12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Cosmos </a:t>
            </a:r>
            <a:r>
              <a:rPr lang="en-US" dirty="0" err="1"/>
              <a:t>bipinnatus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77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7" y="268783"/>
            <a:ext cx="4584050" cy="3407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96" y="1628191"/>
            <a:ext cx="6861110" cy="51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6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Crassula</a:t>
            </a:r>
            <a:r>
              <a:rPr lang="en-US" dirty="0"/>
              <a:t> </a:t>
            </a:r>
            <a:r>
              <a:rPr lang="en-US" dirty="0" err="1"/>
              <a:t>argentea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53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2" y="1074622"/>
            <a:ext cx="5900058" cy="481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622"/>
            <a:ext cx="6291942" cy="481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4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Cyclamen </a:t>
            </a:r>
            <a:r>
              <a:rPr lang="en-US" dirty="0" err="1"/>
              <a:t>persicum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2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20" y="0"/>
            <a:ext cx="4870580" cy="4870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90"/>
            <a:ext cx="5517503" cy="4138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5" y="3041780"/>
            <a:ext cx="3158251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22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Cyperus</a:t>
            </a:r>
            <a:r>
              <a:rPr lang="en-US" dirty="0"/>
              <a:t> papyrus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02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" y="1474234"/>
            <a:ext cx="5710335" cy="4282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29" y="920309"/>
            <a:ext cx="5853599" cy="539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8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Dahlia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78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ahlia species 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3" y="295016"/>
            <a:ext cx="4703438" cy="34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1" y="1212975"/>
            <a:ext cx="6902320" cy="461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5" y="3896869"/>
            <a:ext cx="4291196" cy="29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Aglaonema</a:t>
            </a:r>
            <a:r>
              <a:rPr lang="en-US" dirty="0"/>
              <a:t> </a:t>
            </a:r>
            <a:r>
              <a:rPr lang="en-US" dirty="0" err="1"/>
              <a:t>nitidum</a:t>
            </a:r>
            <a:r>
              <a:rPr lang="en-US" dirty="0"/>
              <a:t> ‘Silver Queen’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73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Delphinium x </a:t>
            </a:r>
            <a:r>
              <a:rPr lang="en-US" dirty="0" err="1"/>
              <a:t>cultorum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824"/>
            <a:ext cx="5113176" cy="5113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76" y="0"/>
            <a:ext cx="7078824" cy="53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195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Dianthus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27" y="238915"/>
            <a:ext cx="4876333" cy="3654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01" y="3388716"/>
            <a:ext cx="3488140" cy="3305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0"/>
            <a:ext cx="5220315" cy="40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165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Diascia</a:t>
            </a:r>
            <a:r>
              <a:rPr lang="en-US" dirty="0"/>
              <a:t> hybrid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6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7" y="827474"/>
            <a:ext cx="5172269" cy="517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1105998"/>
            <a:ext cx="5764514" cy="46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0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Dieffenbachia </a:t>
            </a:r>
            <a:r>
              <a:rPr lang="en-US" dirty="0" err="1"/>
              <a:t>maculata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68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76" y="627741"/>
            <a:ext cx="5080000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1" y="1026366"/>
            <a:ext cx="6058678" cy="45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66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Dracaena </a:t>
            </a:r>
            <a:r>
              <a:rPr lang="en-US" dirty="0" err="1"/>
              <a:t>deremensis</a:t>
            </a:r>
            <a:r>
              <a:rPr lang="en-US" dirty="0"/>
              <a:t> ‘</a:t>
            </a:r>
            <a:r>
              <a:rPr lang="en-US" dirty="0" err="1"/>
              <a:t>Warneckii</a:t>
            </a:r>
            <a:r>
              <a:rPr lang="en-US" dirty="0"/>
              <a:t>”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098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31" y="0"/>
            <a:ext cx="51450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7" y="0"/>
            <a:ext cx="5840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6" y="1011437"/>
            <a:ext cx="6363478" cy="4493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" y="190343"/>
            <a:ext cx="4514850" cy="2533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9" y="3060440"/>
            <a:ext cx="5013651" cy="36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4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Dracaena </a:t>
            </a:r>
            <a:r>
              <a:rPr lang="en-US" dirty="0" err="1"/>
              <a:t>fragrans</a:t>
            </a:r>
            <a:r>
              <a:rPr lang="en-US" dirty="0"/>
              <a:t> “</a:t>
            </a:r>
            <a:r>
              <a:rPr lang="en-US" dirty="0" err="1"/>
              <a:t>Massangeana</a:t>
            </a:r>
            <a:r>
              <a:rPr lang="en-US" dirty="0"/>
              <a:t>”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435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7" y="744056"/>
            <a:ext cx="4413619" cy="5883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1433134"/>
            <a:ext cx="6069225" cy="45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672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Echeveria</a:t>
            </a:r>
            <a:r>
              <a:rPr lang="en-US" dirty="0"/>
              <a:t>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3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8" y="1341325"/>
            <a:ext cx="6158439" cy="4609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326"/>
            <a:ext cx="5951864" cy="46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4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Echinacea </a:t>
            </a:r>
            <a:r>
              <a:rPr lang="en-US" dirty="0" err="1"/>
              <a:t>purpurea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22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09" y="410546"/>
            <a:ext cx="4653643" cy="6204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4" y="839755"/>
            <a:ext cx="6506547" cy="48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93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Epipremnum</a:t>
            </a:r>
            <a:r>
              <a:rPr lang="en-US" dirty="0"/>
              <a:t> </a:t>
            </a:r>
            <a:r>
              <a:rPr lang="en-US" dirty="0" err="1"/>
              <a:t>aureum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8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977867"/>
            <a:ext cx="6372225" cy="475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45"/>
            <a:ext cx="5579706" cy="41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8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Eruca</a:t>
            </a:r>
            <a:r>
              <a:rPr lang="en-US" dirty="0"/>
              <a:t> sativa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190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00" y="1213758"/>
            <a:ext cx="5705280" cy="4564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" y="600270"/>
            <a:ext cx="6096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Allium </a:t>
            </a:r>
            <a:r>
              <a:rPr lang="en-US" dirty="0" err="1"/>
              <a:t>schoenoprasum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491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Euphorbia </a:t>
            </a:r>
            <a:r>
              <a:rPr lang="en-US" dirty="0" err="1"/>
              <a:t>pulcherrima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76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08" y="0"/>
            <a:ext cx="5171492" cy="344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7523" cy="408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41" y="3261049"/>
            <a:ext cx="3130420" cy="31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77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Ficus</a:t>
            </a:r>
            <a:r>
              <a:rPr lang="en-US" dirty="0"/>
              <a:t> </a:t>
            </a:r>
            <a:r>
              <a:rPr lang="en-US" dirty="0" err="1"/>
              <a:t>benjamina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63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18" y="954443"/>
            <a:ext cx="4762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9" y="1212978"/>
            <a:ext cx="6556311" cy="49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24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Fragaria</a:t>
            </a:r>
            <a:r>
              <a:rPr lang="en-US" dirty="0"/>
              <a:t> x </a:t>
            </a:r>
            <a:r>
              <a:rPr lang="en-US" dirty="0" err="1"/>
              <a:t>ananassa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31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65" y="895739"/>
            <a:ext cx="6319935" cy="4739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738"/>
            <a:ext cx="6606073" cy="47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357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Fuchsia </a:t>
            </a:r>
            <a:r>
              <a:rPr lang="en-US" dirty="0" err="1"/>
              <a:t>magellanica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00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4" y="405764"/>
            <a:ext cx="4572000" cy="616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1" y="1082350"/>
            <a:ext cx="6410133" cy="48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49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Gaura</a:t>
            </a:r>
            <a:r>
              <a:rPr lang="en-US" dirty="0"/>
              <a:t> </a:t>
            </a:r>
            <a:r>
              <a:rPr lang="en-US" dirty="0" err="1"/>
              <a:t>oenothera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958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102" y="1458905"/>
            <a:ext cx="3317551" cy="4265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336175"/>
            <a:ext cx="6014513" cy="45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42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44" y="1294233"/>
            <a:ext cx="5415547" cy="4322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" y="746447"/>
            <a:ext cx="5973536" cy="51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149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Gerbera </a:t>
            </a:r>
            <a:r>
              <a:rPr lang="en-US" dirty="0" err="1"/>
              <a:t>jamesonii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216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03" y="1301619"/>
            <a:ext cx="6523588" cy="4366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2" y="651296"/>
            <a:ext cx="42862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06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Gladiolus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84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67" y="181220"/>
            <a:ext cx="4780511" cy="5193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2" y="40044"/>
            <a:ext cx="4807339" cy="3605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34" y="3041780"/>
            <a:ext cx="4024133" cy="38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64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Hedera</a:t>
            </a:r>
            <a:r>
              <a:rPr lang="en-US" dirty="0"/>
              <a:t> helix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953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92" y="957684"/>
            <a:ext cx="5074920" cy="507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3" y="1639648"/>
            <a:ext cx="5566488" cy="37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9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Helianthus </a:t>
            </a:r>
            <a:r>
              <a:rPr lang="en-US" dirty="0" err="1"/>
              <a:t>annuus</a:t>
            </a:r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039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523" y="1184404"/>
            <a:ext cx="4635272" cy="4635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4" y="1188583"/>
            <a:ext cx="6236188" cy="463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32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Helichrysum</a:t>
            </a:r>
            <a:r>
              <a:rPr lang="en-US" dirty="0"/>
              <a:t> species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8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40" y="1569357"/>
            <a:ext cx="6074360" cy="424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357"/>
            <a:ext cx="63500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5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261</Words>
  <Application>Microsoft Macintosh PowerPoint</Application>
  <PresentationFormat>Widescreen</PresentationFormat>
  <Paragraphs>104</Paragraphs>
  <Slides>207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207</vt:i4>
      </vt:variant>
    </vt:vector>
  </HeadingPairs>
  <TitlesOfParts>
    <vt:vector size="211" baseType="lpstr">
      <vt:lpstr>Arial</vt:lpstr>
      <vt:lpstr>Calibri</vt:lpstr>
      <vt:lpstr>Calibri Light</vt:lpstr>
      <vt:lpstr>Office Theme</vt:lpstr>
      <vt:lpstr>Plant Names </vt:lpstr>
      <vt:lpstr>Achillea millefolium </vt:lpstr>
      <vt:lpstr>PowerPoint Presentation</vt:lpstr>
      <vt:lpstr>Ageratum houstonianum </vt:lpstr>
      <vt:lpstr>PowerPoint Presentation</vt:lpstr>
      <vt:lpstr>Aglaonema nitidum ‘Silver Queen’ </vt:lpstr>
      <vt:lpstr>PowerPoint Presentation</vt:lpstr>
      <vt:lpstr>Allium schoenoprasum </vt:lpstr>
      <vt:lpstr>PowerPoint Presentation</vt:lpstr>
      <vt:lpstr>Antirrhinum majus </vt:lpstr>
      <vt:lpstr>PowerPoint Presentation</vt:lpstr>
      <vt:lpstr>Aquilegia x hybrida </vt:lpstr>
      <vt:lpstr>PowerPoint Presentation</vt:lpstr>
      <vt:lpstr>Araucaria heterophylla </vt:lpstr>
      <vt:lpstr>PowerPoint Presentation</vt:lpstr>
      <vt:lpstr>Artemisia schmidtiana </vt:lpstr>
      <vt:lpstr>PowerPoint Presentation</vt:lpstr>
      <vt:lpstr>Asparagus densiflorus ‘Sprengeri’ </vt:lpstr>
      <vt:lpstr>PowerPoint Presentation</vt:lpstr>
      <vt:lpstr>Aster species </vt:lpstr>
      <vt:lpstr>PowerPoint Presentation</vt:lpstr>
      <vt:lpstr>Astilbe hybrid </vt:lpstr>
      <vt:lpstr>PowerPoint Presentation</vt:lpstr>
      <vt:lpstr>Bacopa monnieri </vt:lpstr>
      <vt:lpstr>PowerPoint Presentation</vt:lpstr>
      <vt:lpstr>Begonia X semperflorens-cultorum </vt:lpstr>
      <vt:lpstr>PowerPoint Presentation</vt:lpstr>
      <vt:lpstr>Begonia x tuberhybrida cv. </vt:lpstr>
      <vt:lpstr>PowerPoint Presentation</vt:lpstr>
      <vt:lpstr>Brassica oleracea var. italic </vt:lpstr>
      <vt:lpstr>PowerPoint Presentation</vt:lpstr>
      <vt:lpstr>Brassica oleracea var. sabellica </vt:lpstr>
      <vt:lpstr>PowerPoint Presentation</vt:lpstr>
      <vt:lpstr>Calibrachoa species </vt:lpstr>
      <vt:lpstr>PowerPoint Presentation</vt:lpstr>
      <vt:lpstr>Capsicum annuum </vt:lpstr>
      <vt:lpstr>PowerPoint Presentation</vt:lpstr>
      <vt:lpstr>Celosia argentea plumosa </vt:lpstr>
      <vt:lpstr>PowerPoint Presentation</vt:lpstr>
      <vt:lpstr>Chrysanthemum x moriflorium cv. </vt:lpstr>
      <vt:lpstr>PowerPoint Presentation</vt:lpstr>
      <vt:lpstr>Cleome hassleriana </vt:lpstr>
      <vt:lpstr>PowerPoint Presentation</vt:lpstr>
      <vt:lpstr>Coleus X hybridus </vt:lpstr>
      <vt:lpstr>PowerPoint Presentation</vt:lpstr>
      <vt:lpstr>Coreopsis grandiflora </vt:lpstr>
      <vt:lpstr>PowerPoint Presentation</vt:lpstr>
      <vt:lpstr>Coriandrum sativum </vt:lpstr>
      <vt:lpstr>PowerPoint Presentation</vt:lpstr>
      <vt:lpstr>Cosmos bipinnatus </vt:lpstr>
      <vt:lpstr>PowerPoint Presentation</vt:lpstr>
      <vt:lpstr>Crassula argentea </vt:lpstr>
      <vt:lpstr>PowerPoint Presentation</vt:lpstr>
      <vt:lpstr>Cyclamen persicum </vt:lpstr>
      <vt:lpstr>PowerPoint Presentation</vt:lpstr>
      <vt:lpstr>Cyperus papyrus </vt:lpstr>
      <vt:lpstr>PowerPoint Presentation</vt:lpstr>
      <vt:lpstr>Dahlia species </vt:lpstr>
      <vt:lpstr>PowerPoint Presentation</vt:lpstr>
      <vt:lpstr>Delphinium x cultorum </vt:lpstr>
      <vt:lpstr>PowerPoint Presentation</vt:lpstr>
      <vt:lpstr>Dianthus species </vt:lpstr>
      <vt:lpstr>PowerPoint Presentation</vt:lpstr>
      <vt:lpstr>Diascia hybrid </vt:lpstr>
      <vt:lpstr>PowerPoint Presentation</vt:lpstr>
      <vt:lpstr>Dieffenbachia maculata </vt:lpstr>
      <vt:lpstr>PowerPoint Presentation</vt:lpstr>
      <vt:lpstr>Dracaena deremensis ‘Warneckii” </vt:lpstr>
      <vt:lpstr>PowerPoint Presentation</vt:lpstr>
      <vt:lpstr>Dracaena fragrans “Massangeana” </vt:lpstr>
      <vt:lpstr>PowerPoint Presentation</vt:lpstr>
      <vt:lpstr>Echeveria species </vt:lpstr>
      <vt:lpstr>PowerPoint Presentation</vt:lpstr>
      <vt:lpstr>Echinacea purpurea </vt:lpstr>
      <vt:lpstr>PowerPoint Presentation</vt:lpstr>
      <vt:lpstr>Epipremnum aureum </vt:lpstr>
      <vt:lpstr>PowerPoint Presentation</vt:lpstr>
      <vt:lpstr>Eruca sativa </vt:lpstr>
      <vt:lpstr>PowerPoint Presentation</vt:lpstr>
      <vt:lpstr>Euphorbia pulcherrima </vt:lpstr>
      <vt:lpstr>PowerPoint Presentation</vt:lpstr>
      <vt:lpstr>Ficus benjamina </vt:lpstr>
      <vt:lpstr>PowerPoint Presentation</vt:lpstr>
      <vt:lpstr>Fragaria x ananassa </vt:lpstr>
      <vt:lpstr>PowerPoint Presentation</vt:lpstr>
      <vt:lpstr>Fuchsia magellanica </vt:lpstr>
      <vt:lpstr>PowerPoint Presentation</vt:lpstr>
      <vt:lpstr>Gaura oenothera </vt:lpstr>
      <vt:lpstr>PowerPoint Presentation</vt:lpstr>
      <vt:lpstr>Gerbera jamesonii </vt:lpstr>
      <vt:lpstr>PowerPoint Presentation</vt:lpstr>
      <vt:lpstr>Gladiolus species </vt:lpstr>
      <vt:lpstr>PowerPoint Presentation</vt:lpstr>
      <vt:lpstr>Hedera helix </vt:lpstr>
      <vt:lpstr>PowerPoint Presentation</vt:lpstr>
      <vt:lpstr>Helianthus annuus </vt:lpstr>
      <vt:lpstr>PowerPoint Presentation</vt:lpstr>
      <vt:lpstr>Helichrysum species </vt:lpstr>
      <vt:lpstr>PowerPoint Presentation</vt:lpstr>
      <vt:lpstr>Hemerocallis spp. </vt:lpstr>
      <vt:lpstr>PowerPoint Presentation</vt:lpstr>
      <vt:lpstr>Heptapleurum arboricola </vt:lpstr>
      <vt:lpstr>PowerPoint Presentation</vt:lpstr>
      <vt:lpstr>Heuchera x hybrida </vt:lpstr>
      <vt:lpstr>PowerPoint Presentation</vt:lpstr>
      <vt:lpstr>Hosta x hybrida </vt:lpstr>
      <vt:lpstr>PowerPoint Presentation</vt:lpstr>
      <vt:lpstr>Hyacinthus orientalis </vt:lpstr>
      <vt:lpstr>PowerPoint Presentation</vt:lpstr>
      <vt:lpstr>Impatiens hybrid </vt:lpstr>
      <vt:lpstr>PowerPoint Presentation</vt:lpstr>
      <vt:lpstr>Ipomea batatas </vt:lpstr>
      <vt:lpstr>PowerPoint Presentation</vt:lpstr>
      <vt:lpstr>Iris x germanica florentina cv. </vt:lpstr>
      <vt:lpstr>PowerPoint Presentation</vt:lpstr>
      <vt:lpstr>Kalanchoe blossfeldiana </vt:lpstr>
      <vt:lpstr>PowerPoint Presentation</vt:lpstr>
      <vt:lpstr>Lavandula angustifolia </vt:lpstr>
      <vt:lpstr>PowerPoint Presentation</vt:lpstr>
      <vt:lpstr>Leucanthemum superbum </vt:lpstr>
      <vt:lpstr>PowerPoint Presentation</vt:lpstr>
      <vt:lpstr>Liatris spicata </vt:lpstr>
      <vt:lpstr>PowerPoint Presentation</vt:lpstr>
      <vt:lpstr>Lilium longiflorum </vt:lpstr>
      <vt:lpstr>PowerPoint Presentation</vt:lpstr>
      <vt:lpstr>Lilium x hybridum cv. </vt:lpstr>
      <vt:lpstr>PowerPoint Presentation</vt:lpstr>
      <vt:lpstr>Liriope muscari </vt:lpstr>
      <vt:lpstr>PowerPoint Presentation</vt:lpstr>
      <vt:lpstr>Lobularia maritima </vt:lpstr>
      <vt:lpstr>PowerPoint Presentation</vt:lpstr>
      <vt:lpstr>Maranta leuconeura var. kerchoviana </vt:lpstr>
      <vt:lpstr>PowerPoint Presentation</vt:lpstr>
      <vt:lpstr>Mentha </vt:lpstr>
      <vt:lpstr>PowerPoint Presentation</vt:lpstr>
      <vt:lpstr>Miscanthus sinensis </vt:lpstr>
      <vt:lpstr>PowerPoint Presentation</vt:lpstr>
      <vt:lpstr>Narcissus pseudonarcissus </vt:lpstr>
      <vt:lpstr>PowerPoint Presentation</vt:lpstr>
      <vt:lpstr>Nephrolepis exalt </vt:lpstr>
      <vt:lpstr>PowerPoint Presentation</vt:lpstr>
      <vt:lpstr>Ocimum basilicum </vt:lpstr>
      <vt:lpstr>PowerPoint Presentation</vt:lpstr>
      <vt:lpstr>Origanum vulgare </vt:lpstr>
      <vt:lpstr>PowerPoint Presentation</vt:lpstr>
      <vt:lpstr>osteospermum </vt:lpstr>
      <vt:lpstr>PowerPoint Presentation</vt:lpstr>
      <vt:lpstr>Oxalis articulata </vt:lpstr>
      <vt:lpstr>PowerPoint Presentation</vt:lpstr>
      <vt:lpstr>Paeonia sp. </vt:lpstr>
      <vt:lpstr>PowerPoint Presentation</vt:lpstr>
      <vt:lpstr>Pelargonium peltatum </vt:lpstr>
      <vt:lpstr>PowerPoint Presentation</vt:lpstr>
      <vt:lpstr>Pelargonium X hortorum </vt:lpstr>
      <vt:lpstr>PowerPoint Presentation</vt:lpstr>
      <vt:lpstr>Pennisetum setaceum ‘Rubrum’ </vt:lpstr>
      <vt:lpstr>PowerPoint Presentation</vt:lpstr>
      <vt:lpstr>Perovskia atriplicifolia </vt:lpstr>
      <vt:lpstr>PowerPoint Presentation</vt:lpstr>
      <vt:lpstr>Petroselinum crispum </vt:lpstr>
      <vt:lpstr>PowerPoint Presentation</vt:lpstr>
      <vt:lpstr>Petunia X hybrida </vt:lpstr>
      <vt:lpstr>PowerPoint Presentation</vt:lpstr>
      <vt:lpstr>Phalaenopsis </vt:lpstr>
      <vt:lpstr>PowerPoint Presentation</vt:lpstr>
      <vt:lpstr>Phaseolus vulgaris </vt:lpstr>
      <vt:lpstr>PowerPoint Presentation</vt:lpstr>
      <vt:lpstr>Rosa spp. Class Hybrid Tea </vt:lpstr>
      <vt:lpstr>PowerPoint Presentation</vt:lpstr>
      <vt:lpstr>Rosmarinus officinalis </vt:lpstr>
      <vt:lpstr>PowerPoint Presentation</vt:lpstr>
      <vt:lpstr>Rudbeckia fulgida </vt:lpstr>
      <vt:lpstr>PowerPoint Presentation</vt:lpstr>
      <vt:lpstr>Saintpaulia ionantha </vt:lpstr>
      <vt:lpstr>PowerPoint Presentation</vt:lpstr>
      <vt:lpstr>Salvia nemorosa </vt:lpstr>
      <vt:lpstr>PowerPoint Presentation</vt:lpstr>
      <vt:lpstr>Schlumbergera truncata </vt:lpstr>
      <vt:lpstr>PowerPoint Presentation</vt:lpstr>
      <vt:lpstr>Sedum species </vt:lpstr>
      <vt:lpstr>PowerPoint Presentation</vt:lpstr>
      <vt:lpstr>Solanum lycopersicum </vt:lpstr>
      <vt:lpstr>PowerPoint Presentation</vt:lpstr>
      <vt:lpstr>Solanum melongena </vt:lpstr>
      <vt:lpstr>PowerPoint Presentation</vt:lpstr>
      <vt:lpstr>Spathiphyllum floribundum </vt:lpstr>
      <vt:lpstr>PowerPoint Presentation</vt:lpstr>
      <vt:lpstr>Spinacia oleracea </vt:lpstr>
      <vt:lpstr>PowerPoint Presentation</vt:lpstr>
      <vt:lpstr>Strobilanthes atropurpureus </vt:lpstr>
      <vt:lpstr>PowerPoint Presentation</vt:lpstr>
      <vt:lpstr>Tagetes spp. </vt:lpstr>
      <vt:lpstr>PowerPoint Presentation</vt:lpstr>
      <vt:lpstr>Thymus vulgaris </vt:lpstr>
      <vt:lpstr>PowerPoint Presentation</vt:lpstr>
      <vt:lpstr>Tulipa spp. </vt:lpstr>
      <vt:lpstr>PowerPoint Presentation</vt:lpstr>
      <vt:lpstr>Verbena stricta </vt:lpstr>
      <vt:lpstr>PowerPoint Presentation</vt:lpstr>
      <vt:lpstr>Vinca minor </vt:lpstr>
      <vt:lpstr>PowerPoint Presentation</vt:lpstr>
      <vt:lpstr>Viola wittrockiana </vt:lpstr>
      <vt:lpstr>PowerPoint Presentation</vt:lpstr>
      <vt:lpstr>Zebrina pendula </vt:lpstr>
      <vt:lpstr>PowerPoint Presentation</vt:lpstr>
      <vt:lpstr>Zinnia elegans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Names</dc:title>
  <dc:creator>OASAstudent</dc:creator>
  <cp:lastModifiedBy>Showerman, Randy</cp:lastModifiedBy>
  <cp:revision>22</cp:revision>
  <dcterms:created xsi:type="dcterms:W3CDTF">2019-03-15T15:26:24Z</dcterms:created>
  <dcterms:modified xsi:type="dcterms:W3CDTF">2019-03-18T17:15:41Z</dcterms:modified>
</cp:coreProperties>
</file>