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7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8" autoAdjust="0"/>
    <p:restoredTop sz="94660"/>
  </p:normalViewPr>
  <p:slideViewPr>
    <p:cSldViewPr snapToGrid="0">
      <p:cViewPr varScale="1">
        <p:scale>
          <a:sx n="86" d="100"/>
          <a:sy n="86" d="100"/>
        </p:scale>
        <p:origin x="331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02C2B-543B-44DB-9305-84D76F83B72F}" type="datetimeFigureOut">
              <a:rPr lang="en-US" smtClean="0"/>
              <a:t>3/14/2022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8D124-08BC-4703-AC35-75BB1C08A2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5116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02C2B-543B-44DB-9305-84D76F83B72F}" type="datetimeFigureOut">
              <a:rPr lang="en-US" smtClean="0"/>
              <a:t>3/14/2022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8D124-08BC-4703-AC35-75BB1C08A2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639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02C2B-543B-44DB-9305-84D76F83B72F}" type="datetimeFigureOut">
              <a:rPr lang="en-US" smtClean="0"/>
              <a:t>3/14/2022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8D124-08BC-4703-AC35-75BB1C08A2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4706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02C2B-543B-44DB-9305-84D76F83B72F}" type="datetimeFigureOut">
              <a:rPr lang="en-US" smtClean="0"/>
              <a:t>3/14/2022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8D124-08BC-4703-AC35-75BB1C08A2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892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02C2B-543B-44DB-9305-84D76F83B72F}" type="datetimeFigureOut">
              <a:rPr lang="en-US" smtClean="0"/>
              <a:t>3/14/2022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8D124-08BC-4703-AC35-75BB1C08A2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5317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02C2B-543B-44DB-9305-84D76F83B72F}" type="datetimeFigureOut">
              <a:rPr lang="en-US" smtClean="0"/>
              <a:t>3/14/2022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8D124-08BC-4703-AC35-75BB1C08A2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2493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02C2B-543B-44DB-9305-84D76F83B72F}" type="datetimeFigureOut">
              <a:rPr lang="en-US" smtClean="0"/>
              <a:t>3/14/2022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8D124-08BC-4703-AC35-75BB1C08A2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006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02C2B-543B-44DB-9305-84D76F83B72F}" type="datetimeFigureOut">
              <a:rPr lang="en-US" smtClean="0"/>
              <a:t>3/14/2022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8D124-08BC-4703-AC35-75BB1C08A2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6750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02C2B-543B-44DB-9305-84D76F83B72F}" type="datetimeFigureOut">
              <a:rPr lang="en-US" smtClean="0"/>
              <a:t>3/14/2022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8D124-08BC-4703-AC35-75BB1C08A2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4828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02C2B-543B-44DB-9305-84D76F83B72F}" type="datetimeFigureOut">
              <a:rPr lang="en-US" smtClean="0"/>
              <a:t>3/14/2022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8D124-08BC-4703-AC35-75BB1C08A2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0414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02C2B-543B-44DB-9305-84D76F83B72F}" type="datetimeFigureOut">
              <a:rPr lang="en-US" smtClean="0"/>
              <a:t>3/14/2022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8D124-08BC-4703-AC35-75BB1C08A2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9803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102C2B-543B-44DB-9305-84D76F83B72F}" type="datetimeFigureOut">
              <a:rPr lang="en-US" smtClean="0"/>
              <a:t>3/14/2022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E8D124-08BC-4703-AC35-75BB1C08A2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39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thecattlesite.com/breeds/beef/11/charolais/overview" TargetMode="External"/><Relationship Id="rId3" Type="http://schemas.openxmlformats.org/officeDocument/2006/relationships/image" Target="../media/image1.jpg"/><Relationship Id="rId7" Type="http://schemas.openxmlformats.org/officeDocument/2006/relationships/image" Target="../media/image3.jpg"/><Relationship Id="rId2" Type="http://schemas.openxmlformats.org/officeDocument/2006/relationships/hyperlink" Target="http://www.ansi.okstate.edu/breeds/cattle/angus/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brahman.org/" TargetMode="External"/><Relationship Id="rId5" Type="http://schemas.openxmlformats.org/officeDocument/2006/relationships/image" Target="../media/image2.jpg"/><Relationship Id="rId4" Type="http://schemas.openxmlformats.org/officeDocument/2006/relationships/hyperlink" Target="http://www.ansi.okstate.edu/breeds/cattle/beltedgalloway" TargetMode="External"/><Relationship Id="rId9" Type="http://schemas.openxmlformats.org/officeDocument/2006/relationships/image" Target="../media/image4.jp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www.thecattlesite.com/breeds/beef/39/limousin/overview" TargetMode="External"/><Relationship Id="rId3" Type="http://schemas.openxmlformats.org/officeDocument/2006/relationships/image" Target="../media/image5.jpg"/><Relationship Id="rId7" Type="http://schemas.openxmlformats.org/officeDocument/2006/relationships/image" Target="../media/image7.jpg"/><Relationship Id="rId2" Type="http://schemas.openxmlformats.org/officeDocument/2006/relationships/hyperlink" Target="http://www.thecattlesite.com/breeds/beef/66/maineanjou-rouge-des-prs/overview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hereford.org/" TargetMode="External"/><Relationship Id="rId5" Type="http://schemas.openxmlformats.org/officeDocument/2006/relationships/image" Target="../media/image6.gif"/><Relationship Id="rId4" Type="http://schemas.openxmlformats.org/officeDocument/2006/relationships/hyperlink" Target="http://www.thecattlesite.com/breeds/beef/18/texas-longhorn/overview" TargetMode="External"/><Relationship Id="rId9" Type="http://schemas.openxmlformats.org/officeDocument/2006/relationships/image" Target="../media/image8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7" Type="http://schemas.openxmlformats.org/officeDocument/2006/relationships/image" Target="../media/image11.jpg"/><Relationship Id="rId2" Type="http://schemas.openxmlformats.org/officeDocument/2006/relationships/hyperlink" Target="http://www.ansi.okstate.edu/breeds/cattle/highland/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shorthorn.org/breedinfo/about/history_about_breedinfo.htmlhttp:/www.shorthorn.org/breedinfo/about/history_about_breedinfo.html" TargetMode="External"/><Relationship Id="rId5" Type="http://schemas.openxmlformats.org/officeDocument/2006/relationships/image" Target="../media/image10.png"/><Relationship Id="rId4" Type="http://schemas.openxmlformats.org/officeDocument/2006/relationships/hyperlink" Target="http://www.thecattlesite.com/breeds/beef/17/simmental/overview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hlinkClick r:id="rId2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3382" y="253147"/>
            <a:ext cx="4053419" cy="2837393"/>
          </a:xfrm>
          <a:prstGeom prst="rect">
            <a:avLst/>
          </a:prstGeom>
        </p:spPr>
      </p:pic>
      <p:pic>
        <p:nvPicPr>
          <p:cNvPr id="3" name="Picture 2">
            <a:hlinkClick r:id="rId4"/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2779" y="413807"/>
            <a:ext cx="4036483" cy="2516074"/>
          </a:xfrm>
          <a:prstGeom prst="rect">
            <a:avLst/>
          </a:prstGeom>
        </p:spPr>
      </p:pic>
      <p:pic>
        <p:nvPicPr>
          <p:cNvPr id="6" name="Picture 5">
            <a:hlinkClick r:id="rId6"/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3382" y="3603235"/>
            <a:ext cx="3921145" cy="2836295"/>
          </a:xfrm>
          <a:prstGeom prst="rect">
            <a:avLst/>
          </a:prstGeom>
        </p:spPr>
      </p:pic>
      <p:pic>
        <p:nvPicPr>
          <p:cNvPr id="7" name="Picture 6">
            <a:hlinkClick r:id="rId8"/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2779" y="3603235"/>
            <a:ext cx="4048125" cy="291465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037826" y="707366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190</a:t>
            </a:r>
          </a:p>
        </p:txBody>
      </p:sp>
      <p:sp>
        <p:nvSpPr>
          <p:cNvPr id="9" name="Rectangle 8"/>
          <p:cNvSpPr/>
          <p:nvPr/>
        </p:nvSpPr>
        <p:spPr>
          <a:xfrm>
            <a:off x="6469811" y="1302511"/>
            <a:ext cx="68768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191</a:t>
            </a:r>
          </a:p>
        </p:txBody>
      </p:sp>
      <p:sp>
        <p:nvSpPr>
          <p:cNvPr id="10" name="Rectangle 9"/>
          <p:cNvSpPr/>
          <p:nvPr/>
        </p:nvSpPr>
        <p:spPr>
          <a:xfrm>
            <a:off x="4876801" y="3603235"/>
            <a:ext cx="68768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192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482823" y="3834067"/>
            <a:ext cx="68768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193</a:t>
            </a:r>
          </a:p>
        </p:txBody>
      </p:sp>
    </p:spTree>
    <p:extLst>
      <p:ext uri="{BB962C8B-B14F-4D97-AF65-F5344CB8AC3E}">
        <p14:creationId xmlns:p14="http://schemas.microsoft.com/office/powerpoint/2010/main" val="25098669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hlinkClick r:id="rId2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183" y="3602445"/>
            <a:ext cx="4235668" cy="2781422"/>
          </a:xfrm>
          <a:prstGeom prst="rect">
            <a:avLst/>
          </a:prstGeom>
        </p:spPr>
      </p:pic>
      <p:pic>
        <p:nvPicPr>
          <p:cNvPr id="9" name="Picture 8">
            <a:hlinkClick r:id="rId4"/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4047" y="3602445"/>
            <a:ext cx="4030885" cy="2405095"/>
          </a:xfrm>
          <a:prstGeom prst="rect">
            <a:avLst/>
          </a:prstGeom>
        </p:spPr>
      </p:pic>
      <p:pic>
        <p:nvPicPr>
          <p:cNvPr id="2" name="Picture 1">
            <a:hlinkClick r:id="rId6"/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183" y="217424"/>
            <a:ext cx="4235668" cy="2866135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5109851" y="452513"/>
            <a:ext cx="68768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194</a:t>
            </a:r>
          </a:p>
        </p:txBody>
      </p:sp>
      <p:sp>
        <p:nvSpPr>
          <p:cNvPr id="11" name="Rectangle 10"/>
          <p:cNvSpPr/>
          <p:nvPr/>
        </p:nvSpPr>
        <p:spPr>
          <a:xfrm>
            <a:off x="5966365" y="2729003"/>
            <a:ext cx="68768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195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109851" y="3706584"/>
            <a:ext cx="68768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196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978072" y="5320661"/>
            <a:ext cx="68768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197</a:t>
            </a:r>
          </a:p>
        </p:txBody>
      </p:sp>
      <p:pic>
        <p:nvPicPr>
          <p:cNvPr id="3" name="Picture 2">
            <a:hlinkClick r:id="rId8"/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7539" y="452513"/>
            <a:ext cx="3937393" cy="26249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87490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" descr="highland cow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4599" y="3486221"/>
            <a:ext cx="3608916" cy="30500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3096917" y="5645614"/>
            <a:ext cx="68768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200</a:t>
            </a:r>
          </a:p>
        </p:txBody>
      </p:sp>
      <p:sp>
        <p:nvSpPr>
          <p:cNvPr id="6" name="Rectangle 5"/>
          <p:cNvSpPr/>
          <p:nvPr/>
        </p:nvSpPr>
        <p:spPr>
          <a:xfrm>
            <a:off x="10189306" y="3255388"/>
            <a:ext cx="68768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199</a:t>
            </a:r>
          </a:p>
        </p:txBody>
      </p:sp>
      <p:sp>
        <p:nvSpPr>
          <p:cNvPr id="7" name="Rectangle 6"/>
          <p:cNvSpPr/>
          <p:nvPr/>
        </p:nvSpPr>
        <p:spPr>
          <a:xfrm>
            <a:off x="558801" y="3372402"/>
            <a:ext cx="68768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198</a:t>
            </a:r>
          </a:p>
        </p:txBody>
      </p:sp>
      <p:pic>
        <p:nvPicPr>
          <p:cNvPr id="9" name="Picture 8">
            <a:hlinkClick r:id="rId4"/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4306" y="322772"/>
            <a:ext cx="4062682" cy="2708455"/>
          </a:xfrm>
          <a:prstGeom prst="rect">
            <a:avLst/>
          </a:prstGeom>
        </p:spPr>
      </p:pic>
      <p:pic>
        <p:nvPicPr>
          <p:cNvPr id="10" name="Picture 9">
            <a:hlinkClick r:id="rId6"/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607" y="396438"/>
            <a:ext cx="3946619" cy="2975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29819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212</TotalTime>
  <Words>11</Words>
  <Application>Microsoft Office PowerPoint</Application>
  <PresentationFormat>Widescreen</PresentationFormat>
  <Paragraphs>11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>SWMITECH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Cindy Walker</dc:creator>
  <cp:lastModifiedBy>Tammy Hyatt</cp:lastModifiedBy>
  <cp:revision>14</cp:revision>
  <dcterms:created xsi:type="dcterms:W3CDTF">2014-10-14T17:57:04Z</dcterms:created>
  <dcterms:modified xsi:type="dcterms:W3CDTF">2022-03-14T06:19:17Z</dcterms:modified>
</cp:coreProperties>
</file>