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1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1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196E-54AC-4130-A7A9-75397960AE8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3289-55FB-4D18-84AD-D798A2C5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79796" y="24579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77646" y="245796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103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6117" y="245797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3075" y="375974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104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33825" y="367479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105</a:t>
            </a:r>
          </a:p>
        </p:txBody>
      </p:sp>
      <p:pic>
        <p:nvPicPr>
          <p:cNvPr id="1026" name="Picture 2" descr="Australian Shepherd">
            <a:extLst>
              <a:ext uri="{FF2B5EF4-FFF2-40B4-BE49-F238E27FC236}">
                <a16:creationId xmlns:a16="http://schemas.microsoft.com/office/drawing/2014/main" id="{B9F7E195-BC45-40FF-A38A-8710E1B6F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/>
          <a:stretch/>
        </p:blipFill>
        <p:spPr bwMode="auto">
          <a:xfrm>
            <a:off x="544777" y="477857"/>
            <a:ext cx="3093970" cy="30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520B78-19D1-4906-A43D-FF376644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11" y="199419"/>
            <a:ext cx="4167258" cy="3333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9753AB-8826-4568-B36F-27576CF4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781" y="482030"/>
            <a:ext cx="3683712" cy="2946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6DD53-DF2D-47A6-B897-9F529D3B7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26" y="4126453"/>
            <a:ext cx="2943543" cy="2354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8D601-8E58-4343-BAF1-4A324BD27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020" y="3279083"/>
            <a:ext cx="4286250" cy="3429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063080-4756-40BC-9F6E-3CF1C5EC4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299" y="3512830"/>
            <a:ext cx="1146147" cy="493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7C61A8-48C4-4A05-ABFE-B72184AC4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1284" y="3862443"/>
            <a:ext cx="3047641" cy="24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A4953B-67D1-40D5-84A1-DB3792D4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77412" y="441912"/>
            <a:ext cx="4037175" cy="2545176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6115" y="364147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107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70524" y="364186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108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294178" y="294922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109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46115" y="3920724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9CBA4-333E-4C57-B918-2D19833A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164" y="3309722"/>
            <a:ext cx="1146147" cy="499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78B131-444A-4193-A02A-EBE490C76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709" y="3309721"/>
            <a:ext cx="1140051" cy="499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DA9F46-58EE-433D-81B3-2FC9B04C8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004" y="479588"/>
            <a:ext cx="3365664" cy="26925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ECBA30-0DC1-4370-9D00-DE60678BE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77" y="4431372"/>
            <a:ext cx="2578102" cy="20624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A63B86-F49C-419A-AC57-A8AF21346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522" y="3422076"/>
            <a:ext cx="428625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E86A32-865C-4672-B28A-1CBC9A412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6199" y="3624474"/>
            <a:ext cx="3489686" cy="2791749"/>
          </a:xfrm>
          <a:prstGeom prst="rect">
            <a:avLst/>
          </a:prstGeom>
        </p:spPr>
      </p:pic>
      <p:pic>
        <p:nvPicPr>
          <p:cNvPr id="1026" name="Picture 2" descr="Boxer Facts - Wisdom Panel™ Dog Breeds">
            <a:extLst>
              <a:ext uri="{FF2B5EF4-FFF2-40B4-BE49-F238E27FC236}">
                <a16:creationId xmlns:a16="http://schemas.microsoft.com/office/drawing/2014/main" id="{08592424-E4CC-4673-8DC8-29CAE8A3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1" y="441912"/>
            <a:ext cx="3742515" cy="29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6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B83199-9FB5-421E-BE2C-CB38CB34B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6" r="15370"/>
          <a:stretch/>
        </p:blipFill>
        <p:spPr>
          <a:xfrm flipH="1">
            <a:off x="7981166" y="0"/>
            <a:ext cx="3887180" cy="3526392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740211" y="326294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114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4650" y="308419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113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955772" y="353596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00C8-15E1-40B1-9D00-1EFC6EBA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31"/>
            <a:ext cx="428625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F5F9C-13EF-4205-8A42-E6C0F789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86250" y="1498437"/>
            <a:ext cx="2806270" cy="1767950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7481CAAB-94B4-4F07-A3A0-84C166BF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3552753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116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B6B6BED-9783-42DE-8308-591D645A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952" y="3606931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D94CD-0BCD-4F34-9A98-87E5901CF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87" y="3526392"/>
            <a:ext cx="428625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79166-618C-4BAE-9955-2D6D4B6EC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23" y="34290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916905" y="205876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119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499836" y="112257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120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444185D0-2F55-4173-BD6C-646D7AD90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48" y="269842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E760F-559C-4D06-B78B-D79CC152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545" y="204363"/>
            <a:ext cx="3633103" cy="2906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9774E-ED19-42D4-8112-377F3A67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71" y="112257"/>
            <a:ext cx="3914679" cy="3131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64885-A698-49C3-B550-FFF38B1B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808" y="-14356"/>
            <a:ext cx="4168502" cy="3334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D5E33-032D-4C3F-8328-39026A9D3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59" y="3295845"/>
            <a:ext cx="1146147" cy="4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CCF80-396A-47E8-B583-DFDAAAF10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" y="3726255"/>
            <a:ext cx="3914680" cy="313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A55E31-909D-4EDD-A4BC-AA7685B9D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282" y="3429000"/>
            <a:ext cx="4285859" cy="3432345"/>
          </a:xfrm>
          <a:prstGeom prst="rect">
            <a:avLst/>
          </a:prstGeom>
        </p:spPr>
      </p:pic>
      <p:sp>
        <p:nvSpPr>
          <p:cNvPr id="20" name="Text Box 9">
            <a:extLst>
              <a:ext uri="{FF2B5EF4-FFF2-40B4-BE49-F238E27FC236}">
                <a16:creationId xmlns:a16="http://schemas.microsoft.com/office/drawing/2014/main" id="{B4E730C2-8CE9-4601-9F61-A8B00008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102" y="3292987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122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0F6DFD38-E7EA-46C2-85C0-74EA4F64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666" y="3347556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6345AC-3A21-4593-9BD4-8D479A59A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141" y="3662319"/>
            <a:ext cx="3993797" cy="31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50943" y="215714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124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91640" y="121228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E95E7-9E5C-4E21-8A2D-5D9B234D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4" y="585046"/>
            <a:ext cx="2749583" cy="2199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960CEB-F72E-4983-AB63-25AC1FD7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037" y="186916"/>
            <a:ext cx="3184952" cy="2547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5E1B9-ECF1-4838-B548-107D5F94A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976" y="138061"/>
            <a:ext cx="1146147" cy="493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70909-3787-405D-9692-001943508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607" y="305894"/>
            <a:ext cx="3325435" cy="2660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02B14-543E-4094-AA59-64B8E6157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43" y="3526538"/>
            <a:ext cx="1146147" cy="499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6C539F-2363-48D1-BDD4-8C84CE1C4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9" y="4073287"/>
            <a:ext cx="2749584" cy="2199667"/>
          </a:xfrm>
          <a:prstGeom prst="rect">
            <a:avLst/>
          </a:prstGeom>
        </p:spPr>
      </p:pic>
      <p:sp>
        <p:nvSpPr>
          <p:cNvPr id="21" name="Text Box 9">
            <a:extLst>
              <a:ext uri="{FF2B5EF4-FFF2-40B4-BE49-F238E27FC236}">
                <a16:creationId xmlns:a16="http://schemas.microsoft.com/office/drawing/2014/main" id="{8E47EF9B-367D-40B7-9B0D-91046990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646" y="3446786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D797C4-8A76-44E4-85D9-3831A1A71F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499" b="11445"/>
          <a:stretch/>
        </p:blipFill>
        <p:spPr>
          <a:xfrm>
            <a:off x="3697202" y="3157979"/>
            <a:ext cx="4458462" cy="3524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08D9A8-8CC9-4A51-B623-0E01B2135C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800" y="3994101"/>
            <a:ext cx="2947546" cy="2358037"/>
          </a:xfrm>
          <a:prstGeom prst="rect">
            <a:avLst/>
          </a:prstGeom>
        </p:spPr>
      </p:pic>
      <p:sp>
        <p:nvSpPr>
          <p:cNvPr id="24" name="Text Box 9">
            <a:extLst>
              <a:ext uri="{FF2B5EF4-FFF2-40B4-BE49-F238E27FC236}">
                <a16:creationId xmlns:a16="http://schemas.microsoft.com/office/drawing/2014/main" id="{4105D925-9D57-4AF5-ADA0-2635BC64E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158" y="3485406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128</a:t>
            </a:r>
          </a:p>
        </p:txBody>
      </p:sp>
    </p:spTree>
    <p:extLst>
      <p:ext uri="{BB962C8B-B14F-4D97-AF65-F5344CB8AC3E}">
        <p14:creationId xmlns:p14="http://schemas.microsoft.com/office/powerpoint/2010/main" val="394307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B3538A-DAB3-4F0E-B44C-DD102D5F0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2" r="13711"/>
          <a:stretch/>
        </p:blipFill>
        <p:spPr>
          <a:xfrm flipH="1">
            <a:off x="99386" y="224166"/>
            <a:ext cx="3751467" cy="3204834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89440" y="351364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130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B126DC7-7D7B-45E2-857F-10C54DFA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07" y="163433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131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5AAA4D66-7716-4F1F-99F6-B0478B22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121" y="246240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132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85FA5-974A-432A-95CC-0B5DD4F6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852" y="3576854"/>
            <a:ext cx="4097351" cy="3281146"/>
          </a:xfrm>
          <a:prstGeom prst="rect">
            <a:avLst/>
          </a:prstGeom>
        </p:spPr>
      </p:pic>
      <p:sp>
        <p:nvSpPr>
          <p:cNvPr id="19" name="Text Box 9">
            <a:extLst>
              <a:ext uri="{FF2B5EF4-FFF2-40B4-BE49-F238E27FC236}">
                <a16:creationId xmlns:a16="http://schemas.microsoft.com/office/drawing/2014/main" id="{38E9185B-908B-4FE2-BC6D-B08B0AD8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60" y="3888318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133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4FB65-D566-4CB6-9C30-7944972AD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131" y="76312"/>
            <a:ext cx="4375678" cy="3500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265CB-0C0F-4AA8-B6A0-FA7CA1C64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370" y="866415"/>
            <a:ext cx="3258630" cy="2606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09359-9324-45D8-B598-D6AA454CA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6" y="4093494"/>
            <a:ext cx="3218298" cy="2574638"/>
          </a:xfrm>
          <a:prstGeom prst="rect">
            <a:avLst/>
          </a:prstGeom>
        </p:spPr>
      </p:pic>
      <p:sp>
        <p:nvSpPr>
          <p:cNvPr id="21" name="Text Box 9">
            <a:extLst>
              <a:ext uri="{FF2B5EF4-FFF2-40B4-BE49-F238E27FC236}">
                <a16:creationId xmlns:a16="http://schemas.microsoft.com/office/drawing/2014/main" id="{25225735-60AE-481F-9F86-D368FC6D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07" y="3856052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134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230400E-BCA2-4072-8440-A039C404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363" y="3724162"/>
            <a:ext cx="1093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135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928E86-2E43-441D-9B72-91E231F27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242" y="4183076"/>
            <a:ext cx="2994341" cy="23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SWMITECH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Walker</dc:creator>
  <cp:lastModifiedBy>Tammy Hyatt</cp:lastModifiedBy>
  <cp:revision>20</cp:revision>
  <dcterms:created xsi:type="dcterms:W3CDTF">2014-10-14T14:47:44Z</dcterms:created>
  <dcterms:modified xsi:type="dcterms:W3CDTF">2022-03-14T23:51:11Z</dcterms:modified>
</cp:coreProperties>
</file>