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83A2188-3F8F-42A0-B651-9804D46114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9D09E0-8348-4DC3-BA14-0A72462560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363781-F17F-4C9E-8583-6DE2BC642B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61D4DA-4BFF-4E4F-AC0E-C9D3C8B46A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5847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7E9408-4958-4C35-80D9-1C11A35DEC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3AC249-79F9-4F50-ACBC-C7539D15BF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4BE5B9-C071-4E5E-BFE4-B54CD8FF35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58897B-E382-4905-8D86-CA21A72B48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9115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14BC62-2D29-4470-9147-B3E1A5DBEB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7154BC-72AE-4812-94AE-FC86901B49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7D6174-F6C2-40B6-8726-044DC3D612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F4306E-581B-4ECD-9E9E-2A2E63E3CF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3004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5121FF-4CFC-406C-B704-A07827168A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8A356E-4865-431F-93F3-345A4DA9FA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2517EC-B0E9-4146-BAAF-620452FF1D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70F6BA-F21A-4D48-8E23-29C11BB5EE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2050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20A1F7-6103-4AE9-B198-250D20D6C5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0649D05-D0A4-400A-87BE-7A9157F3D9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0E09C3-A4BE-4E05-8B0D-FD8B921A97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F0D23-9567-4C20-8368-EEB1847D19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2692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58995D-3A8A-4997-BF6B-23D4C9B74C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6FEB89-3A9D-4811-8553-09B69F696D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70B2D0-DD98-4E70-9A02-71DCCA1621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52BD2E-AC63-4297-90D5-0EAFA09B08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2606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C65FE25-FB73-4B83-97B7-699E8AA0CB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EB65DBB-E66E-49B5-AC72-2931567769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0DE0E36-468D-40AF-BAF5-76185B36A3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0DB485-EAEA-45FC-8742-FED333068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8589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B91A887-3275-42EB-8C8B-C7A6778470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01BC634-84A0-425D-9E41-91E64EA930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0371BCE-1E82-48C8-A0C6-F02D8A290E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DC2622-06F8-43F0-BA9E-556B4C8F5E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2633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9F1BCA7-194B-432D-86DA-981A3A8348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68A98A4-A31A-48AE-98EA-687C8C9B3E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CC4659C-9782-436A-83AD-44451D71E9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ED4170-884B-4F99-B7C8-437484F6D1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6806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DC4440-9687-4051-A74D-1302BC6231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41030A-450C-40E2-BC11-4CD2890507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FF3E2A-6DB3-41E4-A6D9-2F22EB6035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A7966E-C571-4B40-A10E-FB347FE880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372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DFCD1D-FE92-4AB7-8D02-9612435F9B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C6AE17-91F0-4C60-9F46-73D3E6A7A6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5C993E-64F4-4D2C-9387-BD4D27FB82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E36174-098E-4DEC-B249-AF826C8F14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6116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FE13277-2E33-4965-8173-FCECA4AF25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449CF1F-052B-42BA-B2AB-16823A4FA8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BD40294-53F7-4E7C-9434-1BB8494DD4F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F2776F3-ED79-4704-808E-423C4542EC1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115D0C8-58A7-49A1-82AF-EFB7F8FD48A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C5D3DC1C-C9AA-469E-AE18-193BE4C34C4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dorsets.homestead.com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hyperlink" Target="http://www.hampshires.org/about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olumbiasheep.org/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://www.cheviots.org/breedinformation.html" TargetMode="Externa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untrylovin.com/ARSBA/facts.htm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hyperlink" Target="http://jacob.sheepregistry.com/descrip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dmra.org/ADMRA%20History.htm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www.countrylovin.com/msba/index.html" TargetMode="External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southdownsheep.org/breed_overview.php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hyperlink" Target="http://www.u-s-s-a.org/suffolk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>
            <a:hlinkClick r:id="rId2"/>
            <a:extLst>
              <a:ext uri="{FF2B5EF4-FFF2-40B4-BE49-F238E27FC236}">
                <a16:creationId xmlns:a16="http://schemas.microsoft.com/office/drawing/2014/main" id="{5A22F914-A2B5-45B5-85B7-84E591031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1" t="49762" r="37067" b="29239"/>
          <a:stretch>
            <a:fillRect/>
          </a:stretch>
        </p:blipFill>
        <p:spPr bwMode="auto">
          <a:xfrm>
            <a:off x="5334000" y="3819525"/>
            <a:ext cx="2895600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8">
            <a:extLst>
              <a:ext uri="{FF2B5EF4-FFF2-40B4-BE49-F238E27FC236}">
                <a16:creationId xmlns:a16="http://schemas.microsoft.com/office/drawing/2014/main" id="{2D710AD1-7F5D-4100-8DDD-63992422C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2975" y="1511141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210</a:t>
            </a:r>
          </a:p>
        </p:txBody>
      </p:sp>
      <p:sp>
        <p:nvSpPr>
          <p:cNvPr id="2052" name="Text Box 9">
            <a:extLst>
              <a:ext uri="{FF2B5EF4-FFF2-40B4-BE49-F238E27FC236}">
                <a16:creationId xmlns:a16="http://schemas.microsoft.com/office/drawing/2014/main" id="{FB54D4D3-9D2E-451A-A4FE-C41827DBC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48844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211</a:t>
            </a:r>
          </a:p>
        </p:txBody>
      </p:sp>
      <p:sp>
        <p:nvSpPr>
          <p:cNvPr id="2053" name="Text Box 10">
            <a:extLst>
              <a:ext uri="{FF2B5EF4-FFF2-40B4-BE49-F238E27FC236}">
                <a16:creationId xmlns:a16="http://schemas.microsoft.com/office/drawing/2014/main" id="{1F55FA50-27E4-4133-A1E8-576B9E76C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408045"/>
            <a:ext cx="66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212</a:t>
            </a:r>
          </a:p>
        </p:txBody>
      </p:sp>
      <p:sp>
        <p:nvSpPr>
          <p:cNvPr id="2054" name="Text Box 11">
            <a:extLst>
              <a:ext uri="{FF2B5EF4-FFF2-40B4-BE49-F238E27FC236}">
                <a16:creationId xmlns:a16="http://schemas.microsoft.com/office/drawing/2014/main" id="{C405B76C-8EF2-4A1A-A228-9B8CEBF46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4290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213</a:t>
            </a:r>
          </a:p>
        </p:txBody>
      </p:sp>
      <p:pic>
        <p:nvPicPr>
          <p:cNvPr id="2055" name="Picture 1">
            <a:hlinkClick r:id="rId4"/>
            <a:extLst>
              <a:ext uri="{FF2B5EF4-FFF2-40B4-BE49-F238E27FC236}">
                <a16:creationId xmlns:a16="http://schemas.microsoft.com/office/drawing/2014/main" id="{DBE674E7-2086-4CAD-B89C-592FFE5BC9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285750"/>
            <a:ext cx="3171825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2">
            <a:hlinkClick r:id="rId6"/>
            <a:extLst>
              <a:ext uri="{FF2B5EF4-FFF2-40B4-BE49-F238E27FC236}">
                <a16:creationId xmlns:a16="http://schemas.microsoft.com/office/drawing/2014/main" id="{8C270CA3-BE45-4A2D-A734-7B76BAD504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50" y="163513"/>
            <a:ext cx="3063875" cy="26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3">
            <a:hlinkClick r:id="rId8"/>
            <a:extLst>
              <a:ext uri="{FF2B5EF4-FFF2-40B4-BE49-F238E27FC236}">
                <a16:creationId xmlns:a16="http://schemas.microsoft.com/office/drawing/2014/main" id="{16E7C32D-5224-42F0-8C73-B9E22884E4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t="21300" r="18750" b="9258"/>
          <a:stretch>
            <a:fillRect/>
          </a:stretch>
        </p:blipFill>
        <p:spPr bwMode="auto">
          <a:xfrm>
            <a:off x="419100" y="3886200"/>
            <a:ext cx="32131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jacob-web-1">
            <a:hlinkClick r:id="rId2"/>
            <a:extLst>
              <a:ext uri="{FF2B5EF4-FFF2-40B4-BE49-F238E27FC236}">
                <a16:creationId xmlns:a16="http://schemas.microsoft.com/office/drawing/2014/main" id="{78186066-0BA4-4295-B3D5-346BE2BA1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98"/>
          <a:stretch>
            <a:fillRect/>
          </a:stretch>
        </p:blipFill>
        <p:spPr bwMode="auto">
          <a:xfrm>
            <a:off x="142240" y="141923"/>
            <a:ext cx="327660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8">
            <a:extLst>
              <a:ext uri="{FF2B5EF4-FFF2-40B4-BE49-F238E27FC236}">
                <a16:creationId xmlns:a16="http://schemas.microsoft.com/office/drawing/2014/main" id="{18172F5B-ED6E-4767-A245-793006A30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8520" y="3810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214</a:t>
            </a:r>
          </a:p>
        </p:txBody>
      </p:sp>
      <p:sp>
        <p:nvSpPr>
          <p:cNvPr id="3076" name="Text Box 9">
            <a:extLst>
              <a:ext uri="{FF2B5EF4-FFF2-40B4-BE49-F238E27FC236}">
                <a16:creationId xmlns:a16="http://schemas.microsoft.com/office/drawing/2014/main" id="{70A67125-8AFE-4B58-A6B8-FCD59C168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810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215</a:t>
            </a:r>
          </a:p>
        </p:txBody>
      </p:sp>
      <p:sp>
        <p:nvSpPr>
          <p:cNvPr id="3077" name="Text Box 11">
            <a:extLst>
              <a:ext uri="{FF2B5EF4-FFF2-40B4-BE49-F238E27FC236}">
                <a16:creationId xmlns:a16="http://schemas.microsoft.com/office/drawing/2014/main" id="{E760048E-6291-47E3-AEBD-6B156891B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082" y="3932238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216</a:t>
            </a:r>
          </a:p>
        </p:txBody>
      </p:sp>
      <p:sp>
        <p:nvSpPr>
          <p:cNvPr id="3078" name="Text Box 12">
            <a:extLst>
              <a:ext uri="{FF2B5EF4-FFF2-40B4-BE49-F238E27FC236}">
                <a16:creationId xmlns:a16="http://schemas.microsoft.com/office/drawing/2014/main" id="{D1C2C2D7-914F-4A1D-BB3C-5BA346BF9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700" y="3955732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217</a:t>
            </a:r>
          </a:p>
        </p:txBody>
      </p:sp>
      <p:pic>
        <p:nvPicPr>
          <p:cNvPr id="3079" name="Picture 1">
            <a:hlinkClick r:id="rId4"/>
            <a:extLst>
              <a:ext uri="{FF2B5EF4-FFF2-40B4-BE49-F238E27FC236}">
                <a16:creationId xmlns:a16="http://schemas.microsoft.com/office/drawing/2014/main" id="{156DA243-81E6-4C55-8040-EB41D14EBA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0" t="24879" r="20000" b="46135"/>
          <a:stretch>
            <a:fillRect/>
          </a:stretch>
        </p:blipFill>
        <p:spPr bwMode="auto">
          <a:xfrm>
            <a:off x="236220" y="3810000"/>
            <a:ext cx="321310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2">
            <a:hlinkClick r:id="rId6"/>
            <a:extLst>
              <a:ext uri="{FF2B5EF4-FFF2-40B4-BE49-F238E27FC236}">
                <a16:creationId xmlns:a16="http://schemas.microsoft.com/office/drawing/2014/main" id="{1134BEF0-48DF-4BB4-BFC8-C1B6013663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19063"/>
            <a:ext cx="330200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3">
            <a:hlinkClick r:id="rId8"/>
            <a:extLst>
              <a:ext uri="{FF2B5EF4-FFF2-40B4-BE49-F238E27FC236}">
                <a16:creationId xmlns:a16="http://schemas.microsoft.com/office/drawing/2014/main" id="{AA5A56B7-6C82-4363-B939-ED211741B1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4" t="27406" r="25624" b="12343"/>
          <a:stretch>
            <a:fillRect/>
          </a:stretch>
        </p:blipFill>
        <p:spPr bwMode="auto">
          <a:xfrm>
            <a:off x="5199062" y="3932238"/>
            <a:ext cx="3419475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6">
            <a:extLst>
              <a:ext uri="{FF2B5EF4-FFF2-40B4-BE49-F238E27FC236}">
                <a16:creationId xmlns:a16="http://schemas.microsoft.com/office/drawing/2014/main" id="{83A477DF-2DFD-499D-83AC-386E6B7DC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10896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218</a:t>
            </a:r>
          </a:p>
        </p:txBody>
      </p:sp>
      <p:sp>
        <p:nvSpPr>
          <p:cNvPr id="4099" name="Text Box 7">
            <a:extLst>
              <a:ext uri="{FF2B5EF4-FFF2-40B4-BE49-F238E27FC236}">
                <a16:creationId xmlns:a16="http://schemas.microsoft.com/office/drawing/2014/main" id="{0E3A6496-0C40-4EA0-86E0-15368D9D5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062287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219</a:t>
            </a:r>
            <a:endParaRPr lang="en-US" altLang="en-US" dirty="0"/>
          </a:p>
        </p:txBody>
      </p:sp>
      <p:pic>
        <p:nvPicPr>
          <p:cNvPr id="4100" name="Picture 1">
            <a:hlinkClick r:id="rId2"/>
            <a:extLst>
              <a:ext uri="{FF2B5EF4-FFF2-40B4-BE49-F238E27FC236}">
                <a16:creationId xmlns:a16="http://schemas.microsoft.com/office/drawing/2014/main" id="{06185CC1-92C3-4420-88ED-91B5C03565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286226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>
            <a:hlinkClick r:id="rId4"/>
            <a:extLst>
              <a:ext uri="{FF2B5EF4-FFF2-40B4-BE49-F238E27FC236}">
                <a16:creationId xmlns:a16="http://schemas.microsoft.com/office/drawing/2014/main" id="{6BF62E32-AA6B-476A-AA61-0686CAE6D3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38" y="381000"/>
            <a:ext cx="39433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10</Words>
  <Application>Microsoft Office PowerPoint</Application>
  <PresentationFormat>On-screen Show (4:3)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Arial</vt:lpstr>
      <vt:lpstr>Default Design</vt:lpstr>
      <vt:lpstr>PowerPoint Presentation</vt:lpstr>
      <vt:lpstr>PowerPoint Presentation</vt:lpstr>
      <vt:lpstr>PowerPoint Presentation</vt:lpstr>
    </vt:vector>
  </TitlesOfParts>
  <Company>oakland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segroomt</dc:creator>
  <cp:lastModifiedBy>Tammy Hyatt</cp:lastModifiedBy>
  <cp:revision>12</cp:revision>
  <dcterms:created xsi:type="dcterms:W3CDTF">2008-03-31T20:17:55Z</dcterms:created>
  <dcterms:modified xsi:type="dcterms:W3CDTF">2022-03-14T06:10:55Z</dcterms:modified>
</cp:coreProperties>
</file>