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ssett, Kendra" initials="GK" lastIdx="1" clrIdx="0">
    <p:extLst>
      <p:ext uri="{19B8F6BF-5375-455C-9EA6-DF929625EA0E}">
        <p15:presenceInfo xmlns:p15="http://schemas.microsoft.com/office/powerpoint/2012/main" userId="S-1-5-21-8915387-1426724942-2099212325-16854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024F6-2402-4F12-B93D-F5A631D3E3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7052C-6B5E-4AD6-9CCA-703FDEFB1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A08E7-E76F-4551-9477-9728F4EE7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B51CE-CF03-43AC-AF6D-A35153CA8382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CAA16A-C773-4FAA-8D61-8638A5824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31E459-F185-462D-8C08-442D33C35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704E-514A-4E36-A407-FE3235182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3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AA188-5D13-437E-BE9C-1A1D6CBA4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437710-F0D4-4638-AD32-90DE813636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97121-7935-4418-90C9-CE68BB42D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B51CE-CF03-43AC-AF6D-A35153CA8382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A2AE5-1554-43CE-B594-16FED26E6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5A54B7-C91C-4799-A0A5-F2BE5B9E3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704E-514A-4E36-A407-FE3235182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639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2BC9B9-33D5-4CD6-A37B-A1AEDBD4BD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62B9E1-4042-415A-B1B3-A3F6727F4F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493825-C27A-470B-BDC0-F236FCC01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B51CE-CF03-43AC-AF6D-A35153CA8382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CAB46-190C-4621-889E-112EB057A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37E75-BF98-4B17-89D9-E6F928A6F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704E-514A-4E36-A407-FE3235182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12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292B3-09CB-432D-88E2-A9C8BD712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AD50E-79CD-4245-9000-F1FFC59B2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4EAC5F-F5D2-4864-861E-A690033EF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B51CE-CF03-43AC-AF6D-A35153CA8382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A2553-8C55-4A3B-8C1C-7C10E9938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6E712-09ED-43BC-985B-78078032A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704E-514A-4E36-A407-FE3235182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91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FC698-02F6-4B34-87D1-800DCF72B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EDB871-66C8-4D56-9F0E-ED73C0ED22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538384-3087-4D00-941A-9B0BCA050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B51CE-CF03-43AC-AF6D-A35153CA8382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3FEC4-BDD2-49C2-ADA7-C1FF4BEF3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90BC74-3915-4B2C-BE2A-99ED50C01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704E-514A-4E36-A407-FE3235182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295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324C6-AC64-40CA-9355-C168D7DB9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5CACD-906C-4161-96C9-5E342D1873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4A05EE-EDB7-4DBF-B64B-4AC4D6E08C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BA99B3-145E-43DD-AC63-106D62B10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B51CE-CF03-43AC-AF6D-A35153CA8382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6906B3-2B6D-4932-892F-B324E2861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AE81F4-D9AB-4524-8E3B-C7F3AEE71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704E-514A-4E36-A407-FE3235182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685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5ED14-BC9C-4F3F-AA95-DB1EA6DFE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459025-6E66-4F7A-975F-5D2EC13620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946F3E-2998-4508-8EE3-778E485E8B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884892-85D1-4556-ACF5-FC0092FEBB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0B456C-3C0B-416A-A225-7F4E87E077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7AA25D-B8C6-470B-8D78-7DE49001C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B51CE-CF03-43AC-AF6D-A35153CA8382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C97329-23F1-41DD-9291-35C78F08C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495AC0-D295-4806-87C2-E4B45CB2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704E-514A-4E36-A407-FE3235182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788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907C5-2462-411D-AFF7-9731276F1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1A32BB-04AB-4D88-A3E1-5ADA74816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B51CE-CF03-43AC-AF6D-A35153CA8382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EEF5A1-AA8B-4831-87A3-4D00878BC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A03F6B-FFD7-4011-BE2A-34223DEAE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704E-514A-4E36-A407-FE3235182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910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A62AC5-8A7C-404D-ABE6-666ED21F7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B51CE-CF03-43AC-AF6D-A35153CA8382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07AD58-B187-4100-8F4C-2B2E8571D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5F9B2E-E7B3-4BEC-A01B-0DFAA3B83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704E-514A-4E36-A407-FE3235182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262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816F7-64D4-4847-AFC1-EBE09DDB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568F0-3322-4E76-89C8-FCA9048F7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1F3EA4-858E-4D0A-8BB3-9BA8353979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509AB-C487-459A-BC14-712B5D6BD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B51CE-CF03-43AC-AF6D-A35153CA8382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97D209-5A41-4119-8AD1-A172171B2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DAF31C-E244-46A7-8E1A-DF6596644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704E-514A-4E36-A407-FE3235182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901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CE74D-7FCF-4F67-8A99-3F19A2712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D72565-1F99-4E0C-8AD1-91F0B1352B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DFD890-1353-4393-BA89-FFFF5DFD95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947A18-545E-4F3F-9D39-33BB93AE5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B51CE-CF03-43AC-AF6D-A35153CA8382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434B27-EC6C-4D8F-B571-0B07629E6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ADAFD9-2086-47A8-9A2A-8DEDE6C74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704E-514A-4E36-A407-FE3235182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405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E5FAD3-7684-4B63-9D4C-8492BC50B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7D9D0D-3900-40AB-A3D4-407CEBF3D7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37D982-A665-495D-9149-AE66CC0D0F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B51CE-CF03-43AC-AF6D-A35153CA8382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9B804-C90B-439A-86BD-55B05F85AC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C233DB-FA79-4B87-9C7A-43EB72609F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4704E-514A-4E36-A407-FE3235182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329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131E5C-0C31-4002-9E45-7B829C8EA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763" y="286770"/>
            <a:ext cx="3840532" cy="24067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85E01B-1E66-4E56-8D2A-EFC0B39629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5322" y="392761"/>
            <a:ext cx="4143337" cy="23526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A3CBDC-7F2B-4FE6-8ABB-B4DB6066AE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406" y="3440515"/>
            <a:ext cx="2715420" cy="31498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F038C4-09B2-4FCE-87B2-09C6B90714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6741" y="3802180"/>
            <a:ext cx="3840532" cy="28681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C13057C-4832-4D05-8F75-94A4FE3F90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1836" y="3152732"/>
            <a:ext cx="2110554" cy="35175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D7AAE77-D776-4D76-A1C3-872875C07D15}"/>
              </a:ext>
            </a:extLst>
          </p:cNvPr>
          <p:cNvSpPr txBox="1"/>
          <p:nvPr/>
        </p:nvSpPr>
        <p:spPr>
          <a:xfrm>
            <a:off x="4331065" y="392761"/>
            <a:ext cx="966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158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1F8ECD-9B2C-46D2-AB01-3C97656C1BA7}"/>
              </a:ext>
            </a:extLst>
          </p:cNvPr>
          <p:cNvSpPr txBox="1"/>
          <p:nvPr/>
        </p:nvSpPr>
        <p:spPr>
          <a:xfrm>
            <a:off x="3174354" y="3428968"/>
            <a:ext cx="966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160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1ACCA0-877F-4150-AF4B-D27B98984661}"/>
              </a:ext>
            </a:extLst>
          </p:cNvPr>
          <p:cNvSpPr txBox="1"/>
          <p:nvPr/>
        </p:nvSpPr>
        <p:spPr>
          <a:xfrm>
            <a:off x="6467007" y="392761"/>
            <a:ext cx="966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159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3AB805F-2E23-4225-9B51-8785017D290D}"/>
              </a:ext>
            </a:extLst>
          </p:cNvPr>
          <p:cNvSpPr txBox="1"/>
          <p:nvPr/>
        </p:nvSpPr>
        <p:spPr>
          <a:xfrm>
            <a:off x="5306603" y="3428968"/>
            <a:ext cx="966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161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93C571-91EF-4EEC-9CF7-F158D28E4BD2}"/>
              </a:ext>
            </a:extLst>
          </p:cNvPr>
          <p:cNvSpPr txBox="1"/>
          <p:nvPr/>
        </p:nvSpPr>
        <p:spPr>
          <a:xfrm>
            <a:off x="8647782" y="3255849"/>
            <a:ext cx="966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162</a:t>
            </a:r>
          </a:p>
        </p:txBody>
      </p:sp>
    </p:spTree>
    <p:extLst>
      <p:ext uri="{BB962C8B-B14F-4D97-AF65-F5344CB8AC3E}">
        <p14:creationId xmlns:p14="http://schemas.microsoft.com/office/powerpoint/2010/main" val="632804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F5746AE-48EA-4F08-9CA0-969551136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1033" y="434514"/>
            <a:ext cx="3889585" cy="23105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3042C19-EC7E-4D4A-B87F-5B7920EFA9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340" t="10476" r="9574" b="3822"/>
          <a:stretch/>
        </p:blipFill>
        <p:spPr>
          <a:xfrm>
            <a:off x="6839182" y="3102907"/>
            <a:ext cx="4661436" cy="352649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7B79C89-8A14-4118-9668-B51A45CF9460}"/>
              </a:ext>
            </a:extLst>
          </p:cNvPr>
          <p:cNvSpPr txBox="1"/>
          <p:nvPr/>
        </p:nvSpPr>
        <p:spPr>
          <a:xfrm>
            <a:off x="4580968" y="595680"/>
            <a:ext cx="966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163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9AD15C-1C2D-46B2-B5A7-57ED34F1DD86}"/>
              </a:ext>
            </a:extLst>
          </p:cNvPr>
          <p:cNvSpPr txBox="1"/>
          <p:nvPr/>
        </p:nvSpPr>
        <p:spPr>
          <a:xfrm>
            <a:off x="6976453" y="2145761"/>
            <a:ext cx="966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164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E596607-1181-499F-B47A-E557DD3D74BB}"/>
              </a:ext>
            </a:extLst>
          </p:cNvPr>
          <p:cNvSpPr txBox="1"/>
          <p:nvPr/>
        </p:nvSpPr>
        <p:spPr>
          <a:xfrm>
            <a:off x="4169332" y="3928237"/>
            <a:ext cx="966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165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9A854B5-9287-4A23-B381-349444218311}"/>
              </a:ext>
            </a:extLst>
          </p:cNvPr>
          <p:cNvSpPr txBox="1"/>
          <p:nvPr/>
        </p:nvSpPr>
        <p:spPr>
          <a:xfrm>
            <a:off x="6206249" y="3208357"/>
            <a:ext cx="966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166</a:t>
            </a:r>
          </a:p>
        </p:txBody>
      </p:sp>
      <p:pic>
        <p:nvPicPr>
          <p:cNvPr id="1026" name="Picture 2" descr="Gerbil Care: How to Care for a Gerbil | Petco">
            <a:extLst>
              <a:ext uri="{FF2B5EF4-FFF2-40B4-BE49-F238E27FC236}">
                <a16:creationId xmlns:a16="http://schemas.microsoft.com/office/drawing/2014/main" id="{3C7EA8CE-B71E-40D0-BCC4-7BBCCB9D2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60" y="143255"/>
            <a:ext cx="4179763" cy="2786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yrian Hamster (Mesocricetus auratus) | Petco">
            <a:extLst>
              <a:ext uri="{FF2B5EF4-FFF2-40B4-BE49-F238E27FC236}">
                <a16:creationId xmlns:a16="http://schemas.microsoft.com/office/drawing/2014/main" id="{353F2AAB-0D1E-4433-B629-526C3C1A0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29" y="3338004"/>
            <a:ext cx="2895301" cy="289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560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3FDBFC-00A5-4F48-A8C4-60449F5034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46"/>
          <a:stretch/>
        </p:blipFill>
        <p:spPr>
          <a:xfrm>
            <a:off x="8523489" y="281949"/>
            <a:ext cx="2897750" cy="31470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41715E-3E16-4AC2-AD29-5BD7D08DC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404" y="3898407"/>
            <a:ext cx="3040090" cy="26478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8C7E5E-D5A8-4733-A7FA-A1C2CC7236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2312" y="3595339"/>
            <a:ext cx="4291919" cy="29807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BD66237-C556-4771-8618-1F413A2BE6D6}"/>
              </a:ext>
            </a:extLst>
          </p:cNvPr>
          <p:cNvSpPr txBox="1"/>
          <p:nvPr/>
        </p:nvSpPr>
        <p:spPr>
          <a:xfrm>
            <a:off x="6872140" y="359533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170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C946B5-451A-4E50-A3AD-16A536A58280}"/>
              </a:ext>
            </a:extLst>
          </p:cNvPr>
          <p:cNvSpPr txBox="1"/>
          <p:nvPr/>
        </p:nvSpPr>
        <p:spPr>
          <a:xfrm>
            <a:off x="4392496" y="3839625"/>
            <a:ext cx="622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169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A0E41D-EEEF-4934-80DE-064D548E126F}"/>
              </a:ext>
            </a:extLst>
          </p:cNvPr>
          <p:cNvSpPr txBox="1"/>
          <p:nvPr/>
        </p:nvSpPr>
        <p:spPr>
          <a:xfrm>
            <a:off x="7572312" y="614627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168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BE1E8BE-3360-4293-8402-5CB6451F95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436" y="436008"/>
            <a:ext cx="4084230" cy="283893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13D47F9-A01F-4F8E-B7A9-E95E72773D1B}"/>
              </a:ext>
            </a:extLst>
          </p:cNvPr>
          <p:cNvSpPr txBox="1"/>
          <p:nvPr/>
        </p:nvSpPr>
        <p:spPr>
          <a:xfrm>
            <a:off x="5129508" y="363746"/>
            <a:ext cx="966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167</a:t>
            </a:r>
          </a:p>
        </p:txBody>
      </p:sp>
    </p:spTree>
    <p:extLst>
      <p:ext uri="{BB962C8B-B14F-4D97-AF65-F5344CB8AC3E}">
        <p14:creationId xmlns:p14="http://schemas.microsoft.com/office/powerpoint/2010/main" val="136650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13</Words>
  <Application>Microsoft Office PowerPoint</Application>
  <PresentationFormat>Widescreen</PresentationFormat>
  <Paragraphs>13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Gossett, Kendra</dc:creator>
  <cp:lastModifiedBy>Tammy Hyatt</cp:lastModifiedBy>
  <cp:revision>6</cp:revision>
  <dcterms:created xsi:type="dcterms:W3CDTF">2022-03-08T14:44:24Z</dcterms:created>
  <dcterms:modified xsi:type="dcterms:W3CDTF">2022-03-15T01:22:19Z</dcterms:modified>
</cp:coreProperties>
</file>