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73FB82-5AB5-4308-80C6-76A912606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B5BEE-FF83-4B6E-BC84-C14F9ACE3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EC2CB7-3895-4CFA-AE22-840D98526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09EA7-F252-466B-BFF3-6A402024A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7C08A-6B5B-439B-891D-655EC695F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F8AD3-72B1-454E-8931-45D086CD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0E01D-24D9-4A57-A9A2-12B38EE01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406D6-716C-4C6C-A304-05736C599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7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D8D283-6D64-4D4D-8C11-06034A0BF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8EDA5A-4EA0-4D6D-8407-499605F9F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B23BD-01BE-4556-BE46-94AFCC074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D64D8-CFFC-47F0-A19C-673323368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8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023EE-F082-48B9-A417-D413B3D73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287D82-3F4F-4EFC-97C0-B1FBDAA50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B1723-F8B5-47A6-9BA6-F9DA6BF13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85CE9-A35A-4178-85BC-0A0057E3D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F974EB-3B25-404D-9317-824725129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33B719-D84B-4F21-883E-1DAEEC46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803EF0-27EB-4EE6-B249-D45174C1D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8A073-F237-47A4-805C-1A859282F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16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0F7DE-22E5-4CFE-9171-3FD1D0A99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265F7-EE24-4765-AB2F-D09FF3CB7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AEFFE-D4EA-4764-892A-447207D31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64D3B-7B29-4779-94CF-3A2F2E286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02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42D3E6-22FD-49A3-95E3-464F21F90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6F42CD-F839-4B62-91F1-59D45C508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3072A6-0AF5-45AB-9542-7AE5A9FDA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2B9CF-D1A5-429C-ADBA-B34B43D60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9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DE90DD-5AA2-4FED-9DFA-E8AD86FD6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1DA51D-B44E-43F0-ACCB-A122DD8B6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860B72-3FF0-4B53-8413-148FC4DE2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584D7-AF97-4706-B683-7090E3C39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2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42439C-AFE7-42EE-8863-21B820F7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6C4EEE-B77A-4175-AF79-0893967CC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08491A-532D-4EFC-9FE8-376D78E0A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97B0-BFFA-4A3A-9882-E00B5EDF2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0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ABBB0-FF32-432D-8FF6-EE8730F2A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0ED05-5108-4044-9469-1706CB2C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D4613-E4E5-4BFB-944C-CE74F9FD9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ACBB6-19CD-4825-B47E-B1639B56C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3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EA57F-B059-4775-A546-4BFB5485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F43EC-DA29-4005-AF68-128327C82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DA3F7-F816-4DBA-BA97-1747B53BC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57DA-247D-4986-A8FC-B50680B0E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94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FA67D3-DA82-4DD5-B780-9E95469A7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735D2D-D381-4E75-805E-8835316E0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26A747-3BD1-4DA5-B9C9-1047F33A7E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1E23F8-5D1B-4344-9BB1-25D39C8C13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7A822A-7023-4158-9F56-5F15640908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A670C27-5B8C-4729-B986-0F74B320F6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pigsite.com/focus/advertiser/3658/the-different-breeds-of-swine-hampshire-hampshire-pig-breed-hampshire-gilts-sows-and-boars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ansi.okstate.edu/breeds/swine/chesterwhite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pigsite.com/focus/advertiser/3656/the-different-breeds-of-swine-duroc-duroc-pig-breed-duroc-gilts-sows-and-boars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thepigsite.com/focus/advertiser/3654/the-different-breeds-of-swine-berkshire-berkshire-pig-breed-berkshire-gilts-sows-and-boars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thepigsite.com/focus/advertiser/3676/the-different-breeds-of-swine-american-landrace-american-landrace-pig-breed-american-landrace-gilts-sows-and-boa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si.okstate.edu/breeds/swine/spots/index.htm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ansi.okstate.edu/breeds/swine/polandchina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>
            <a:extLst>
              <a:ext uri="{FF2B5EF4-FFF2-40B4-BE49-F238E27FC236}">
                <a16:creationId xmlns:a16="http://schemas.microsoft.com/office/drawing/2014/main" id="{07B4B09A-0371-4420-A786-444962890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87649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201</a:t>
            </a:r>
          </a:p>
        </p:txBody>
      </p:sp>
      <p:pic>
        <p:nvPicPr>
          <p:cNvPr id="2051" name="Picture 8" descr="chester">
            <a:hlinkClick r:id="rId2"/>
            <a:extLst>
              <a:ext uri="{FF2B5EF4-FFF2-40B4-BE49-F238E27FC236}">
                <a16:creationId xmlns:a16="http://schemas.microsoft.com/office/drawing/2014/main" id="{DA1DFFA9-FB1F-4D06-A54C-B060D63DA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5"/>
          <a:stretch/>
        </p:blipFill>
        <p:spPr bwMode="auto">
          <a:xfrm>
            <a:off x="5259747" y="368299"/>
            <a:ext cx="3386413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9">
            <a:extLst>
              <a:ext uri="{FF2B5EF4-FFF2-40B4-BE49-F238E27FC236}">
                <a16:creationId xmlns:a16="http://schemas.microsoft.com/office/drawing/2014/main" id="{71996A91-9A33-4DBA-92E2-6E56A67F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50443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203</a:t>
            </a:r>
          </a:p>
        </p:txBody>
      </p:sp>
      <p:sp>
        <p:nvSpPr>
          <p:cNvPr id="2053" name="Text Box 12">
            <a:extLst>
              <a:ext uri="{FF2B5EF4-FFF2-40B4-BE49-F238E27FC236}">
                <a16:creationId xmlns:a16="http://schemas.microsoft.com/office/drawing/2014/main" id="{ADC038D4-D555-444F-9EAF-C10EA883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67" y="2781300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202</a:t>
            </a:r>
          </a:p>
        </p:txBody>
      </p:sp>
      <p:sp>
        <p:nvSpPr>
          <p:cNvPr id="2054" name="Text Box 15">
            <a:extLst>
              <a:ext uri="{FF2B5EF4-FFF2-40B4-BE49-F238E27FC236}">
                <a16:creationId xmlns:a16="http://schemas.microsoft.com/office/drawing/2014/main" id="{BC66ADB8-DA8F-401C-AFB5-3406C3A3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67" y="3550442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204</a:t>
            </a:r>
          </a:p>
        </p:txBody>
      </p:sp>
      <p:pic>
        <p:nvPicPr>
          <p:cNvPr id="2055" name="Picture 1">
            <a:hlinkClick r:id="rId4"/>
            <a:extLst>
              <a:ext uri="{FF2B5EF4-FFF2-40B4-BE49-F238E27FC236}">
                <a16:creationId xmlns:a16="http://schemas.microsoft.com/office/drawing/2014/main" id="{8C1B6A9E-5297-4D2C-8D56-55B505695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8300"/>
            <a:ext cx="349726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>
            <a:hlinkClick r:id="rId6"/>
            <a:extLst>
              <a:ext uri="{FF2B5EF4-FFF2-40B4-BE49-F238E27FC236}">
                <a16:creationId xmlns:a16="http://schemas.microsoft.com/office/drawing/2014/main" id="{2C2A9322-AED6-403F-B274-DC919164F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22725"/>
            <a:ext cx="39163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">
            <a:hlinkClick r:id="rId8"/>
            <a:extLst>
              <a:ext uri="{FF2B5EF4-FFF2-40B4-BE49-F238E27FC236}">
                <a16:creationId xmlns:a16="http://schemas.microsoft.com/office/drawing/2014/main" id="{C2D3F446-3F0D-4589-B18A-DF127506A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022725"/>
            <a:ext cx="3514866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1C2B3BA1-3193-4B6D-AFEB-26E186B0D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295608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205</a:t>
            </a:r>
          </a:p>
        </p:txBody>
      </p:sp>
      <p:sp>
        <p:nvSpPr>
          <p:cNvPr id="3075" name="Text Box 9">
            <a:extLst>
              <a:ext uri="{FF2B5EF4-FFF2-40B4-BE49-F238E27FC236}">
                <a16:creationId xmlns:a16="http://schemas.microsoft.com/office/drawing/2014/main" id="{12B336A2-D2E7-491E-94BA-B91797FC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3662938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207</a:t>
            </a:r>
          </a:p>
        </p:txBody>
      </p:sp>
      <p:sp>
        <p:nvSpPr>
          <p:cNvPr id="3076" name="Text Box 12">
            <a:extLst>
              <a:ext uri="{FF2B5EF4-FFF2-40B4-BE49-F238E27FC236}">
                <a16:creationId xmlns:a16="http://schemas.microsoft.com/office/drawing/2014/main" id="{843B7735-5DE7-474A-9C7E-ACDC5AB4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270" y="2922747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206</a:t>
            </a:r>
          </a:p>
        </p:txBody>
      </p:sp>
      <p:sp>
        <p:nvSpPr>
          <p:cNvPr id="3077" name="Text Box 15">
            <a:extLst>
              <a:ext uri="{FF2B5EF4-FFF2-40B4-BE49-F238E27FC236}">
                <a16:creationId xmlns:a16="http://schemas.microsoft.com/office/drawing/2014/main" id="{E3E2D32F-A151-421A-8A64-BB7180A51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845" y="3712449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208</a:t>
            </a:r>
          </a:p>
        </p:txBody>
      </p:sp>
      <p:pic>
        <p:nvPicPr>
          <p:cNvPr id="3078" name="Picture 1">
            <a:hlinkClick r:id="rId2"/>
            <a:extLst>
              <a:ext uri="{FF2B5EF4-FFF2-40B4-BE49-F238E27FC236}">
                <a16:creationId xmlns:a16="http://schemas.microsoft.com/office/drawing/2014/main" id="{6C8D4C25-F8DF-4390-A5D7-FDE648CDC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41" y="599090"/>
            <a:ext cx="3789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>
            <a:hlinkClick r:id="rId4"/>
            <a:extLst>
              <a:ext uri="{FF2B5EF4-FFF2-40B4-BE49-F238E27FC236}">
                <a16:creationId xmlns:a16="http://schemas.microsoft.com/office/drawing/2014/main" id="{16E2E251-1D53-4ED9-A02A-BC1752E9C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126100"/>
            <a:ext cx="3833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>
            <a:hlinkClick r:id="rId6"/>
            <a:extLst>
              <a:ext uri="{FF2B5EF4-FFF2-40B4-BE49-F238E27FC236}">
                <a16:creationId xmlns:a16="http://schemas.microsoft.com/office/drawing/2014/main" id="{5C33FFBA-DB37-4CF6-9867-E3FCCA76A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70" y="4300175"/>
            <a:ext cx="38068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5EE7C8-A01F-4EF4-85DE-0B130AED29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198" y="404811"/>
            <a:ext cx="3432203" cy="2551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075F2-1FB5-4B34-988C-472F4A16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548180" cy="2377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4ECAA-C593-4B11-AA3D-D53B872E993E}"/>
              </a:ext>
            </a:extLst>
          </p:cNvPr>
          <p:cNvSpPr txBox="1"/>
          <p:nvPr/>
        </p:nvSpPr>
        <p:spPr>
          <a:xfrm>
            <a:off x="32766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82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Default Design</vt:lpstr>
      <vt:lpstr>PowerPoint Presentation</vt:lpstr>
      <vt:lpstr>PowerPoint Presentation</vt:lpstr>
      <vt:lpstr>PowerPoint Presentation</vt:lpstr>
    </vt:vector>
  </TitlesOfParts>
  <Company>Oakland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sepayokn</dc:creator>
  <cp:lastModifiedBy>Tammy Hyatt</cp:lastModifiedBy>
  <cp:revision>11</cp:revision>
  <dcterms:created xsi:type="dcterms:W3CDTF">2007-11-28T19:20:16Z</dcterms:created>
  <dcterms:modified xsi:type="dcterms:W3CDTF">2022-03-14T06:08:00Z</dcterms:modified>
</cp:coreProperties>
</file>