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08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18BB-09A1-FF35-852F-EC5C35317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65F7C-746A-F44C-81F1-8844DE2C9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9512C-5C33-451A-FDCC-A668F817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21B10-8049-2ED9-F2B3-5737A72B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1EC9B-DBC0-C67A-19DD-61980DCB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3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EF5A-1094-CAAB-44F3-C8BED22BE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22CF4-D63D-0E13-E577-425E6ED11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5839B-67A2-AB12-0039-C387ADAC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F59B5-F4DD-D2CE-D1B1-A15A520E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8A271-998E-3D13-CF7A-D0154A4A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6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09797-AEA6-136B-ACAF-EEEC87250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C9CA30-6A65-08B8-C69D-A3C56BBB1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3D91B-0CFF-14C4-AE19-444314C8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64562-3CC1-9DAD-0EED-CF747A3F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F3DEA-D920-833D-C890-CB89CF38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6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5DBC-E34B-901A-EF43-290533DD6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EF8C4-A74B-1CA4-979E-E99BB8DDA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207FB-F599-083F-0930-2AF8E2695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1E59D-E866-AFED-8D1E-6725D8C53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52722-874A-5BAE-30D0-0CF71F20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299B-33B4-4987-12CA-024474027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1AE09-76CA-2CDB-F0B8-62F2F6B13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96F10-3EB0-C4C7-988C-BF7821DB0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A6217-3312-CDAF-6258-415729FC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C09E2-DC60-B5CB-2EE2-08A97C34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47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B5C2-650E-83AB-FAB4-2FAF2761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02DCF-87E2-1174-92DA-EC2ADEA0A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5490E-BEE0-CCE0-8AAF-17D2F8A41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B7575-C02D-1D28-4946-6B4DD41D1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29770-8824-7CE6-5E92-A6005AED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CE858-DC1E-6606-B98B-A2D6A3D2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91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86116-1813-8E56-3719-D69149B5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5C818-E00D-5B3D-1421-F18CDBAE7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D91DA-B34E-F358-9581-ED919C922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F00128-0381-EEF3-43DD-DA9637329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A4806-8CE4-9E1A-F1A4-E7724BD05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8EDECE-FE1C-936A-AD06-A287819B0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66F447-AB07-4829-488C-82D5809B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302700-337E-2E54-2F6D-6921F9F9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7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0C9CC-37B1-5D87-7CA3-D3F8A334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29C1BA-73DC-6D52-AE42-71E2F271F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9C8D7-E21E-9B4B-B152-A3EF41B49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E9473-6501-B0C8-CB82-B7E297AA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BB91F5-DC14-80CF-3101-6A0BB83C2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ECB6A9-2ABD-CD9D-0F06-7286BA54E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399A4-41C2-51E0-3D7E-2A876EB7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9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8E68-351F-9976-AD73-09D6FA11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B75AE-F5D1-8B33-C4F6-1974EF416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19B99-0BE2-41DE-451C-0A5B4090F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9E451-8715-9D0A-19F7-F55525171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ABF6-C3CD-C6E6-2313-1C7F056C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1AF52-1D7D-C572-6E4D-2EFDCF503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4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08A04-8F13-9F69-7702-A96F7101F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A3BC94-45EB-4C88-9EBD-E62C7B497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27A15-8036-CBA1-F900-EB0F288BE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9925B-75F5-02EB-9E7A-E61D998B0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798AB-4261-5C08-80BF-51204BAA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4FE6A-FD2F-0229-0F11-C7A2B7D9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23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D398E3-29AE-3DD9-9A6E-0B4D4496B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7450B-130A-A2D8-ED50-392AA884F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B7673-42C4-F971-32D7-68AB167D1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A8858-D26A-433C-AD11-5DA7E02D9615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ABF74-04D3-CFB0-F90C-A704153CB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1D2AD-1546-76B9-18FA-4543C02E8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70779-CC42-4581-BE94-D71ED3267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84956-40BC-1646-45F0-15DB8C6BF2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Plant Grading</a:t>
            </a:r>
          </a:p>
        </p:txBody>
      </p:sp>
    </p:spTree>
    <p:extLst>
      <p:ext uri="{BB962C8B-B14F-4D97-AF65-F5344CB8AC3E}">
        <p14:creationId xmlns:p14="http://schemas.microsoft.com/office/powerpoint/2010/main" val="841856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3747C6-D985-1F2F-2A82-A721243E2F2B}"/>
              </a:ext>
            </a:extLst>
          </p:cNvPr>
          <p:cNvSpPr txBox="1"/>
          <p:nvPr/>
        </p:nvSpPr>
        <p:spPr>
          <a:xfrm>
            <a:off x="495358" y="145123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Jade 1A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F85B9-C6B0-360B-0841-9ED2C5C0EF29}"/>
              </a:ext>
            </a:extLst>
          </p:cNvPr>
          <p:cNvSpPr txBox="1"/>
          <p:nvPr/>
        </p:nvSpPr>
        <p:spPr>
          <a:xfrm>
            <a:off x="6791937" y="145122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Jade 1B</a:t>
            </a:r>
          </a:p>
        </p:txBody>
      </p:sp>
      <p:pic>
        <p:nvPicPr>
          <p:cNvPr id="4" name="Picture 3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82408CBA-9C43-6754-4DC5-9A6175EE9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0" y="710118"/>
            <a:ext cx="4610911" cy="6147881"/>
          </a:xfrm>
          <a:prstGeom prst="rect">
            <a:avLst/>
          </a:prstGeom>
        </p:spPr>
      </p:pic>
      <p:pic>
        <p:nvPicPr>
          <p:cNvPr id="7" name="Picture 6" descr="A plant in a pot&#10;&#10;Description automatically generated">
            <a:extLst>
              <a:ext uri="{FF2B5EF4-FFF2-40B4-BE49-F238E27FC236}">
                <a16:creationId xmlns:a16="http://schemas.microsoft.com/office/drawing/2014/main" id="{586304ED-3F72-C010-CCC2-DAF274B64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32" y="710118"/>
            <a:ext cx="4610911" cy="614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0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3747C6-D985-1F2F-2A82-A721243E2F2B}"/>
              </a:ext>
            </a:extLst>
          </p:cNvPr>
          <p:cNvSpPr txBox="1"/>
          <p:nvPr/>
        </p:nvSpPr>
        <p:spPr>
          <a:xfrm>
            <a:off x="4045852" y="145123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Jade 2A</a:t>
            </a:r>
          </a:p>
        </p:txBody>
      </p:sp>
      <p:pic>
        <p:nvPicPr>
          <p:cNvPr id="3" name="Picture 2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7422FE8C-188E-3936-4829-B93B3ADE6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62" y="710116"/>
            <a:ext cx="4610912" cy="614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6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3747C6-D985-1F2F-2A82-A721243E2F2B}"/>
              </a:ext>
            </a:extLst>
          </p:cNvPr>
          <p:cNvSpPr txBox="1"/>
          <p:nvPr/>
        </p:nvSpPr>
        <p:spPr>
          <a:xfrm>
            <a:off x="592638" y="145123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Lily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F85B9-C6B0-360B-0841-9ED2C5C0EF29}"/>
              </a:ext>
            </a:extLst>
          </p:cNvPr>
          <p:cNvSpPr txBox="1"/>
          <p:nvPr/>
        </p:nvSpPr>
        <p:spPr>
          <a:xfrm>
            <a:off x="6791937" y="145122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Lily 2</a:t>
            </a:r>
          </a:p>
        </p:txBody>
      </p:sp>
      <p:pic>
        <p:nvPicPr>
          <p:cNvPr id="3" name="Picture 2" descr="A picture containing plant, flower, outdoor, stone&#10;&#10;Description automatically generated">
            <a:extLst>
              <a:ext uri="{FF2B5EF4-FFF2-40B4-BE49-F238E27FC236}">
                <a16:creationId xmlns:a16="http://schemas.microsoft.com/office/drawing/2014/main" id="{C449F9C7-DBF5-E861-E452-4BEE73506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2" y="710118"/>
            <a:ext cx="4610911" cy="6147881"/>
          </a:xfrm>
          <a:prstGeom prst="rect">
            <a:avLst/>
          </a:prstGeom>
        </p:spPr>
      </p:pic>
      <p:pic>
        <p:nvPicPr>
          <p:cNvPr id="6" name="Picture 5" descr="A picture containing plant, flower, ground, outdoor&#10;&#10;Description automatically generated">
            <a:extLst>
              <a:ext uri="{FF2B5EF4-FFF2-40B4-BE49-F238E27FC236}">
                <a16:creationId xmlns:a16="http://schemas.microsoft.com/office/drawing/2014/main" id="{835A53AF-0182-89A9-0C3A-D079F7EFB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87" y="729896"/>
            <a:ext cx="4596077" cy="612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50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3747C6-D985-1F2F-2A82-A721243E2F2B}"/>
              </a:ext>
            </a:extLst>
          </p:cNvPr>
          <p:cNvSpPr txBox="1"/>
          <p:nvPr/>
        </p:nvSpPr>
        <p:spPr>
          <a:xfrm>
            <a:off x="495358" y="145123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Lily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F85B9-C6B0-360B-0841-9ED2C5C0EF29}"/>
              </a:ext>
            </a:extLst>
          </p:cNvPr>
          <p:cNvSpPr txBox="1"/>
          <p:nvPr/>
        </p:nvSpPr>
        <p:spPr>
          <a:xfrm>
            <a:off x="6752933" y="145122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Lily 4</a:t>
            </a:r>
          </a:p>
        </p:txBody>
      </p:sp>
      <p:pic>
        <p:nvPicPr>
          <p:cNvPr id="4" name="Picture 3" descr="A picture containing ground, outdoor, plant, flower&#10;&#10;Description automatically generated">
            <a:extLst>
              <a:ext uri="{FF2B5EF4-FFF2-40B4-BE49-F238E27FC236}">
                <a16:creationId xmlns:a16="http://schemas.microsoft.com/office/drawing/2014/main" id="{EE34DE12-8BB3-A92B-6374-16C51FE74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4" y="710118"/>
            <a:ext cx="4610911" cy="6147881"/>
          </a:xfrm>
          <a:prstGeom prst="rect">
            <a:avLst/>
          </a:prstGeom>
        </p:spPr>
      </p:pic>
      <p:pic>
        <p:nvPicPr>
          <p:cNvPr id="7" name="Picture 6" descr="A picture containing ground, outdoor, plant, flower&#10;&#10;Description automatically generated">
            <a:extLst>
              <a:ext uri="{FF2B5EF4-FFF2-40B4-BE49-F238E27FC236}">
                <a16:creationId xmlns:a16="http://schemas.microsoft.com/office/drawing/2014/main" id="{5929D5CF-0D8C-F156-CA7C-32DEE097F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50" y="710118"/>
            <a:ext cx="4610912" cy="61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3747C6-D985-1F2F-2A82-A721243E2F2B}"/>
              </a:ext>
            </a:extLst>
          </p:cNvPr>
          <p:cNvSpPr txBox="1"/>
          <p:nvPr/>
        </p:nvSpPr>
        <p:spPr>
          <a:xfrm>
            <a:off x="592638" y="145123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Sedum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F85B9-C6B0-360B-0841-9ED2C5C0EF29}"/>
              </a:ext>
            </a:extLst>
          </p:cNvPr>
          <p:cNvSpPr txBox="1"/>
          <p:nvPr/>
        </p:nvSpPr>
        <p:spPr>
          <a:xfrm>
            <a:off x="6791937" y="145122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Sedum 2</a:t>
            </a:r>
          </a:p>
        </p:txBody>
      </p:sp>
      <p:pic>
        <p:nvPicPr>
          <p:cNvPr id="4" name="Picture 3" descr="A picture containing ground, outdoor, plant, flower&#10;&#10;Description automatically generated">
            <a:extLst>
              <a:ext uri="{FF2B5EF4-FFF2-40B4-BE49-F238E27FC236}">
                <a16:creationId xmlns:a16="http://schemas.microsoft.com/office/drawing/2014/main" id="{8F22A695-1EAA-50D1-D774-A35BD6EA3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6" y="710116"/>
            <a:ext cx="4610912" cy="6147883"/>
          </a:xfrm>
          <a:prstGeom prst="rect">
            <a:avLst/>
          </a:prstGeom>
        </p:spPr>
      </p:pic>
      <p:pic>
        <p:nvPicPr>
          <p:cNvPr id="7" name="Picture 6" descr="A potted plant on rocks&#10;&#10;Description automatically generated with low confidence">
            <a:extLst>
              <a:ext uri="{FF2B5EF4-FFF2-40B4-BE49-F238E27FC236}">
                <a16:creationId xmlns:a16="http://schemas.microsoft.com/office/drawing/2014/main" id="{5BFB80B7-A4F6-FBCE-D0C4-7DED1E552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32" y="710116"/>
            <a:ext cx="4610913" cy="61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04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3747C6-D985-1F2F-2A82-A721243E2F2B}"/>
              </a:ext>
            </a:extLst>
          </p:cNvPr>
          <p:cNvSpPr txBox="1"/>
          <p:nvPr/>
        </p:nvSpPr>
        <p:spPr>
          <a:xfrm>
            <a:off x="495358" y="145123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Sedum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F85B9-C6B0-360B-0841-9ED2C5C0EF29}"/>
              </a:ext>
            </a:extLst>
          </p:cNvPr>
          <p:cNvSpPr txBox="1"/>
          <p:nvPr/>
        </p:nvSpPr>
        <p:spPr>
          <a:xfrm>
            <a:off x="6752933" y="145122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Sedum 4</a:t>
            </a:r>
          </a:p>
        </p:txBody>
      </p:sp>
      <p:pic>
        <p:nvPicPr>
          <p:cNvPr id="3" name="Picture 2" descr="A picture containing ground, outdoor, plant, flower&#10;&#10;Description automatically generated">
            <a:extLst>
              <a:ext uri="{FF2B5EF4-FFF2-40B4-BE49-F238E27FC236}">
                <a16:creationId xmlns:a16="http://schemas.microsoft.com/office/drawing/2014/main" id="{A8EE5894-3B6A-BB25-1D51-6C1DFBCF9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9" y="710116"/>
            <a:ext cx="4610912" cy="6147883"/>
          </a:xfrm>
          <a:prstGeom prst="rect">
            <a:avLst/>
          </a:prstGeom>
        </p:spPr>
      </p:pic>
      <p:pic>
        <p:nvPicPr>
          <p:cNvPr id="6" name="Picture 5" descr="A potted plant on gravel&#10;&#10;Description automatically generated with low confidence">
            <a:extLst>
              <a:ext uri="{FF2B5EF4-FFF2-40B4-BE49-F238E27FC236}">
                <a16:creationId xmlns:a16="http://schemas.microsoft.com/office/drawing/2014/main" id="{D7AA5259-1A8F-CA00-7D10-0C367C546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79" y="710116"/>
            <a:ext cx="4610913" cy="61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21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plant, flower&#10;&#10;Description automatically generated">
            <a:extLst>
              <a:ext uri="{FF2B5EF4-FFF2-40B4-BE49-F238E27FC236}">
                <a16:creationId xmlns:a16="http://schemas.microsoft.com/office/drawing/2014/main" id="{B5988A9A-FF9F-6071-686D-982A68889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4" y="710118"/>
            <a:ext cx="4610911" cy="6147881"/>
          </a:xfrm>
          <a:prstGeom prst="rect">
            <a:avLst/>
          </a:prstGeom>
        </p:spPr>
      </p:pic>
      <p:pic>
        <p:nvPicPr>
          <p:cNvPr id="7" name="Picture 6" descr="A picture containing ground, outdoor, plant, flower&#10;&#10;Description automatically generated">
            <a:extLst>
              <a:ext uri="{FF2B5EF4-FFF2-40B4-BE49-F238E27FC236}">
                <a16:creationId xmlns:a16="http://schemas.microsoft.com/office/drawing/2014/main" id="{B9EFA3B8-49A9-7EB7-FE81-7B8ABADA0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16" y="710118"/>
            <a:ext cx="4610912" cy="6147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4CDF4D-EFAE-63D6-52DA-AA0C596F5E3B}"/>
              </a:ext>
            </a:extLst>
          </p:cNvPr>
          <p:cNvSpPr txBox="1"/>
          <p:nvPr/>
        </p:nvSpPr>
        <p:spPr>
          <a:xfrm>
            <a:off x="973154" y="194551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Chrysanthemum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DEFB9E-74B7-5A8B-0C86-9B9CA63D62B4}"/>
              </a:ext>
            </a:extLst>
          </p:cNvPr>
          <p:cNvSpPr txBox="1"/>
          <p:nvPr/>
        </p:nvSpPr>
        <p:spPr>
          <a:xfrm>
            <a:off x="7016884" y="211080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Chrysanthemum 2</a:t>
            </a:r>
          </a:p>
        </p:txBody>
      </p:sp>
    </p:spTree>
    <p:extLst>
      <p:ext uri="{BB962C8B-B14F-4D97-AF65-F5344CB8AC3E}">
        <p14:creationId xmlns:p14="http://schemas.microsoft.com/office/powerpoint/2010/main" val="114060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garden, plant&#10;&#10;Description automatically generated">
            <a:extLst>
              <a:ext uri="{FF2B5EF4-FFF2-40B4-BE49-F238E27FC236}">
                <a16:creationId xmlns:a16="http://schemas.microsoft.com/office/drawing/2014/main" id="{9920E595-44C6-914B-8243-8025A5BC6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74" y="659026"/>
            <a:ext cx="4649230" cy="6198973"/>
          </a:xfrm>
          <a:prstGeom prst="rect">
            <a:avLst/>
          </a:prstGeom>
        </p:spPr>
      </p:pic>
      <p:pic>
        <p:nvPicPr>
          <p:cNvPr id="7" name="Picture 6" descr="A picture containing ground, flower, outdoor, plant&#10;&#10;Description automatically generated">
            <a:extLst>
              <a:ext uri="{FF2B5EF4-FFF2-40B4-BE49-F238E27FC236}">
                <a16:creationId xmlns:a16="http://schemas.microsoft.com/office/drawing/2014/main" id="{F8474E80-7193-E8B7-80D9-5CD882522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53" y="659026"/>
            <a:ext cx="4649231" cy="6198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250121-24EC-DC86-FB5E-5AAC43151D06}"/>
              </a:ext>
            </a:extLst>
          </p:cNvPr>
          <p:cNvSpPr txBox="1"/>
          <p:nvPr/>
        </p:nvSpPr>
        <p:spPr>
          <a:xfrm>
            <a:off x="973154" y="153361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Chrysanthemum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6F9017-9EBD-FDF5-D82F-52F42448F84B}"/>
              </a:ext>
            </a:extLst>
          </p:cNvPr>
          <p:cNvSpPr txBox="1"/>
          <p:nvPr/>
        </p:nvSpPr>
        <p:spPr>
          <a:xfrm>
            <a:off x="6874314" y="161598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Chrysanthemum 4</a:t>
            </a:r>
          </a:p>
        </p:txBody>
      </p:sp>
    </p:spTree>
    <p:extLst>
      <p:ext uri="{BB962C8B-B14F-4D97-AF65-F5344CB8AC3E}">
        <p14:creationId xmlns:p14="http://schemas.microsoft.com/office/powerpoint/2010/main" val="383255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tted plant on a table&#10;&#10;Description automatically generated with medium confidence">
            <a:extLst>
              <a:ext uri="{FF2B5EF4-FFF2-40B4-BE49-F238E27FC236}">
                <a16:creationId xmlns:a16="http://schemas.microsoft.com/office/drawing/2014/main" id="{426BF9F3-1053-B785-F5B1-EA48F1AEC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0" y="683058"/>
            <a:ext cx="4631206" cy="6174941"/>
          </a:xfrm>
          <a:prstGeom prst="rect">
            <a:avLst/>
          </a:prstGeom>
        </p:spPr>
      </p:pic>
      <p:pic>
        <p:nvPicPr>
          <p:cNvPr id="7" name="Picture 6" descr="A potted plant on a table&#10;&#10;Description automatically generated with medium confidence">
            <a:extLst>
              <a:ext uri="{FF2B5EF4-FFF2-40B4-BE49-F238E27FC236}">
                <a16:creationId xmlns:a16="http://schemas.microsoft.com/office/drawing/2014/main" id="{397D80B6-9481-313C-90A8-10E7EA374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96" y="683058"/>
            <a:ext cx="4631206" cy="6174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43BE29-B92F-CA0A-9267-E6CAB5830DF5}"/>
              </a:ext>
            </a:extLst>
          </p:cNvPr>
          <p:cNvSpPr txBox="1"/>
          <p:nvPr/>
        </p:nvSpPr>
        <p:spPr>
          <a:xfrm>
            <a:off x="693068" y="161599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Chrysanthemum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4CDA1-C480-F807-B0FF-3344A294AC43}"/>
              </a:ext>
            </a:extLst>
          </p:cNvPr>
          <p:cNvSpPr txBox="1"/>
          <p:nvPr/>
        </p:nvSpPr>
        <p:spPr>
          <a:xfrm>
            <a:off x="6736798" y="178128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Chrysanthemum 2</a:t>
            </a:r>
          </a:p>
        </p:txBody>
      </p:sp>
    </p:spTree>
    <p:extLst>
      <p:ext uri="{BB962C8B-B14F-4D97-AF65-F5344CB8AC3E}">
        <p14:creationId xmlns:p14="http://schemas.microsoft.com/office/powerpoint/2010/main" val="370604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mall plant in a pot&#10;&#10;Description automatically generated with medium confidence">
            <a:extLst>
              <a:ext uri="{FF2B5EF4-FFF2-40B4-BE49-F238E27FC236}">
                <a16:creationId xmlns:a16="http://schemas.microsoft.com/office/drawing/2014/main" id="{594B4540-1C50-349A-FA6D-DD4EC11DD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3" y="650102"/>
            <a:ext cx="4655923" cy="6207897"/>
          </a:xfrm>
          <a:prstGeom prst="rect">
            <a:avLst/>
          </a:prstGeom>
        </p:spPr>
      </p:pic>
      <p:pic>
        <p:nvPicPr>
          <p:cNvPr id="7" name="Picture 6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23B24B7F-8D92-E2AF-36FF-D26A6D148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24" y="650102"/>
            <a:ext cx="4655924" cy="6207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3747C6-D985-1F2F-2A82-A721243E2F2B}"/>
              </a:ext>
            </a:extLst>
          </p:cNvPr>
          <p:cNvSpPr txBox="1"/>
          <p:nvPr/>
        </p:nvSpPr>
        <p:spPr>
          <a:xfrm>
            <a:off x="495358" y="145123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Chrysanthemum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F85B9-C6B0-360B-0841-9ED2C5C0EF29}"/>
              </a:ext>
            </a:extLst>
          </p:cNvPr>
          <p:cNvSpPr txBox="1"/>
          <p:nvPr/>
        </p:nvSpPr>
        <p:spPr>
          <a:xfrm>
            <a:off x="6791937" y="145122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Chrysanthemum 4</a:t>
            </a:r>
          </a:p>
        </p:txBody>
      </p:sp>
    </p:spTree>
    <p:extLst>
      <p:ext uri="{BB962C8B-B14F-4D97-AF65-F5344CB8AC3E}">
        <p14:creationId xmlns:p14="http://schemas.microsoft.com/office/powerpoint/2010/main" val="425849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3747C6-D985-1F2F-2A82-A721243E2F2B}"/>
              </a:ext>
            </a:extLst>
          </p:cNvPr>
          <p:cNvSpPr txBox="1"/>
          <p:nvPr/>
        </p:nvSpPr>
        <p:spPr>
          <a:xfrm>
            <a:off x="495358" y="145123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Coreopsis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F85B9-C6B0-360B-0841-9ED2C5C0EF29}"/>
              </a:ext>
            </a:extLst>
          </p:cNvPr>
          <p:cNvSpPr txBox="1"/>
          <p:nvPr/>
        </p:nvSpPr>
        <p:spPr>
          <a:xfrm>
            <a:off x="6791937" y="145122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Coreopsis 2</a:t>
            </a:r>
          </a:p>
        </p:txBody>
      </p:sp>
      <p:pic>
        <p:nvPicPr>
          <p:cNvPr id="3" name="Picture 2" descr="A potted plant with yellow flowers&#10;&#10;Description automatically generated with medium confidence">
            <a:extLst>
              <a:ext uri="{FF2B5EF4-FFF2-40B4-BE49-F238E27FC236}">
                <a16:creationId xmlns:a16="http://schemas.microsoft.com/office/drawing/2014/main" id="{E9C6F40D-5B61-B54B-47F4-48AB5D233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4" y="667264"/>
            <a:ext cx="4643051" cy="6190735"/>
          </a:xfrm>
          <a:prstGeom prst="rect">
            <a:avLst/>
          </a:prstGeom>
        </p:spPr>
      </p:pic>
      <p:pic>
        <p:nvPicPr>
          <p:cNvPr id="6" name="Picture 5" descr="A potted plant with yellow flowers&#10;&#10;Description automatically generated with medium confidence">
            <a:extLst>
              <a:ext uri="{FF2B5EF4-FFF2-40B4-BE49-F238E27FC236}">
                <a16:creationId xmlns:a16="http://schemas.microsoft.com/office/drawing/2014/main" id="{0C968505-916F-9FFA-1CC1-91ABC365A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516" y="667264"/>
            <a:ext cx="4643052" cy="61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8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3747C6-D985-1F2F-2A82-A721243E2F2B}"/>
              </a:ext>
            </a:extLst>
          </p:cNvPr>
          <p:cNvSpPr txBox="1"/>
          <p:nvPr/>
        </p:nvSpPr>
        <p:spPr>
          <a:xfrm>
            <a:off x="495358" y="145123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Coreopsis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F85B9-C6B0-360B-0841-9ED2C5C0EF29}"/>
              </a:ext>
            </a:extLst>
          </p:cNvPr>
          <p:cNvSpPr txBox="1"/>
          <p:nvPr/>
        </p:nvSpPr>
        <p:spPr>
          <a:xfrm>
            <a:off x="6791937" y="145122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Coreopsis 4</a:t>
            </a:r>
          </a:p>
        </p:txBody>
      </p:sp>
      <p:pic>
        <p:nvPicPr>
          <p:cNvPr id="4" name="Picture 3" descr="A potted plant with yellow flowers&#10;&#10;Description automatically generated with medium confidence">
            <a:extLst>
              <a:ext uri="{FF2B5EF4-FFF2-40B4-BE49-F238E27FC236}">
                <a16:creationId xmlns:a16="http://schemas.microsoft.com/office/drawing/2014/main" id="{5080C86E-4B5F-0648-E3D8-4450FC8BA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1" y="710118"/>
            <a:ext cx="4610911" cy="6147881"/>
          </a:xfrm>
          <a:prstGeom prst="rect">
            <a:avLst/>
          </a:prstGeom>
        </p:spPr>
      </p:pic>
      <p:pic>
        <p:nvPicPr>
          <p:cNvPr id="7" name="Picture 6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C3A64D6B-FD3F-3301-496E-F28F29BFE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19" y="710116"/>
            <a:ext cx="4610912" cy="614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31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3747C6-D985-1F2F-2A82-A721243E2F2B}"/>
              </a:ext>
            </a:extLst>
          </p:cNvPr>
          <p:cNvSpPr txBox="1"/>
          <p:nvPr/>
        </p:nvSpPr>
        <p:spPr>
          <a:xfrm>
            <a:off x="495358" y="145123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Dianthus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F85B9-C6B0-360B-0841-9ED2C5C0EF29}"/>
              </a:ext>
            </a:extLst>
          </p:cNvPr>
          <p:cNvSpPr txBox="1"/>
          <p:nvPr/>
        </p:nvSpPr>
        <p:spPr>
          <a:xfrm>
            <a:off x="6791937" y="145122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Dianthus 2</a:t>
            </a:r>
          </a:p>
        </p:txBody>
      </p:sp>
      <p:pic>
        <p:nvPicPr>
          <p:cNvPr id="4" name="Picture 3" descr="A picture containing ground, outdoor, plant, flower&#10;&#10;Description automatically generated">
            <a:extLst>
              <a:ext uri="{FF2B5EF4-FFF2-40B4-BE49-F238E27FC236}">
                <a16:creationId xmlns:a16="http://schemas.microsoft.com/office/drawing/2014/main" id="{A69773D8-B3C3-DD46-3083-C3798F55B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8" y="710118"/>
            <a:ext cx="4610911" cy="6147881"/>
          </a:xfrm>
          <a:prstGeom prst="rect">
            <a:avLst/>
          </a:prstGeom>
        </p:spPr>
      </p:pic>
      <p:pic>
        <p:nvPicPr>
          <p:cNvPr id="7" name="Picture 6" descr="A picture containing ground, outdoor, plant, grass&#10;&#10;Description automatically generated">
            <a:extLst>
              <a:ext uri="{FF2B5EF4-FFF2-40B4-BE49-F238E27FC236}">
                <a16:creationId xmlns:a16="http://schemas.microsoft.com/office/drawing/2014/main" id="{74072CAE-7773-F000-32EC-EB60641AC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180" y="710116"/>
            <a:ext cx="4610912" cy="614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78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A3747C6-D985-1F2F-2A82-A721243E2F2B}"/>
              </a:ext>
            </a:extLst>
          </p:cNvPr>
          <p:cNvSpPr txBox="1"/>
          <p:nvPr/>
        </p:nvSpPr>
        <p:spPr>
          <a:xfrm>
            <a:off x="495358" y="145123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Dianthus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F85B9-C6B0-360B-0841-9ED2C5C0EF29}"/>
              </a:ext>
            </a:extLst>
          </p:cNvPr>
          <p:cNvSpPr txBox="1"/>
          <p:nvPr/>
        </p:nvSpPr>
        <p:spPr>
          <a:xfrm>
            <a:off x="5770438" y="145122"/>
            <a:ext cx="461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Dianthus 4</a:t>
            </a:r>
          </a:p>
        </p:txBody>
      </p:sp>
      <p:pic>
        <p:nvPicPr>
          <p:cNvPr id="3" name="Picture 2" descr="A picture containing ground, outdoor, stone&#10;&#10;Description automatically generated">
            <a:extLst>
              <a:ext uri="{FF2B5EF4-FFF2-40B4-BE49-F238E27FC236}">
                <a16:creationId xmlns:a16="http://schemas.microsoft.com/office/drawing/2014/main" id="{18C166CD-2D6C-7AB5-BE4F-18A331B5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4" y="710116"/>
            <a:ext cx="4610912" cy="6147883"/>
          </a:xfrm>
          <a:prstGeom prst="rect">
            <a:avLst/>
          </a:prstGeom>
        </p:spPr>
      </p:pic>
      <p:pic>
        <p:nvPicPr>
          <p:cNvPr id="6" name="Picture 5" descr="A picture containing ground, outdoor, nature&#10;&#10;Description automatically generated">
            <a:extLst>
              <a:ext uri="{FF2B5EF4-FFF2-40B4-BE49-F238E27FC236}">
                <a16:creationId xmlns:a16="http://schemas.microsoft.com/office/drawing/2014/main" id="{E8F1ACD4-9CC1-2BDE-0EBD-368288749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30" y="659021"/>
            <a:ext cx="6277232" cy="47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95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56</Words>
  <Application>Microsoft Office PowerPoint</Application>
  <PresentationFormat>Widescreen</PresentationFormat>
  <Paragraphs>28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Plant Grading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Grading</dc:title>
  <dc:creator>Sidel, Michelle</dc:creator>
  <cp:lastModifiedBy>Sidel, Michelle</cp:lastModifiedBy>
  <cp:revision>1</cp:revision>
  <dcterms:created xsi:type="dcterms:W3CDTF">2023-03-24T14:41:44Z</dcterms:created>
  <dcterms:modified xsi:type="dcterms:W3CDTF">2023-03-24T15:27:22Z</dcterms:modified>
</cp:coreProperties>
</file>