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468" r:id="rId7"/>
    <p:sldId id="261" r:id="rId8"/>
    <p:sldId id="537" r:id="rId9"/>
    <p:sldId id="263" r:id="rId10"/>
    <p:sldId id="266" r:id="rId11"/>
    <p:sldId id="265" r:id="rId12"/>
    <p:sldId id="536" r:id="rId13"/>
    <p:sldId id="267" r:id="rId14"/>
    <p:sldId id="535" r:id="rId15"/>
    <p:sldId id="269" r:id="rId16"/>
    <p:sldId id="272" r:id="rId17"/>
    <p:sldId id="271" r:id="rId18"/>
    <p:sldId id="534" r:id="rId19"/>
    <p:sldId id="273" r:id="rId20"/>
    <p:sldId id="533" r:id="rId21"/>
    <p:sldId id="275" r:id="rId22"/>
    <p:sldId id="278" r:id="rId23"/>
    <p:sldId id="277" r:id="rId24"/>
    <p:sldId id="532" r:id="rId25"/>
    <p:sldId id="279" r:id="rId26"/>
    <p:sldId id="531" r:id="rId27"/>
    <p:sldId id="281" r:id="rId28"/>
    <p:sldId id="284" r:id="rId29"/>
    <p:sldId id="283" r:id="rId30"/>
    <p:sldId id="530" r:id="rId31"/>
    <p:sldId id="285" r:id="rId32"/>
    <p:sldId id="529" r:id="rId33"/>
    <p:sldId id="287" r:id="rId34"/>
    <p:sldId id="290" r:id="rId35"/>
    <p:sldId id="289" r:id="rId36"/>
    <p:sldId id="528" r:id="rId37"/>
    <p:sldId id="291" r:id="rId38"/>
    <p:sldId id="527" r:id="rId39"/>
    <p:sldId id="293" r:id="rId40"/>
    <p:sldId id="296" r:id="rId41"/>
    <p:sldId id="295" r:id="rId42"/>
    <p:sldId id="526" r:id="rId43"/>
    <p:sldId id="297" r:id="rId44"/>
    <p:sldId id="525" r:id="rId45"/>
    <p:sldId id="299" r:id="rId46"/>
    <p:sldId id="302" r:id="rId47"/>
    <p:sldId id="301" r:id="rId48"/>
    <p:sldId id="524" r:id="rId49"/>
    <p:sldId id="303" r:id="rId50"/>
    <p:sldId id="523" r:id="rId51"/>
    <p:sldId id="305" r:id="rId52"/>
    <p:sldId id="308" r:id="rId53"/>
    <p:sldId id="307" r:id="rId54"/>
    <p:sldId id="522" r:id="rId55"/>
    <p:sldId id="309" r:id="rId56"/>
    <p:sldId id="521" r:id="rId57"/>
    <p:sldId id="311" r:id="rId58"/>
    <p:sldId id="314" r:id="rId59"/>
    <p:sldId id="313" r:id="rId60"/>
    <p:sldId id="520" r:id="rId61"/>
    <p:sldId id="538" r:id="rId62"/>
    <p:sldId id="539" r:id="rId63"/>
    <p:sldId id="540" r:id="rId64"/>
    <p:sldId id="544" r:id="rId65"/>
    <p:sldId id="541" r:id="rId66"/>
    <p:sldId id="545" r:id="rId67"/>
    <p:sldId id="315" r:id="rId68"/>
    <p:sldId id="519" r:id="rId69"/>
    <p:sldId id="317" r:id="rId70"/>
    <p:sldId id="319" r:id="rId71"/>
    <p:sldId id="469" r:id="rId72"/>
    <p:sldId id="518" r:id="rId73"/>
    <p:sldId id="320" r:id="rId74"/>
    <p:sldId id="517" r:id="rId75"/>
    <p:sldId id="322" r:id="rId76"/>
    <p:sldId id="516" r:id="rId77"/>
    <p:sldId id="324" r:id="rId78"/>
    <p:sldId id="327" r:id="rId79"/>
    <p:sldId id="326" r:id="rId80"/>
    <p:sldId id="515" r:id="rId81"/>
    <p:sldId id="328" r:id="rId82"/>
    <p:sldId id="514" r:id="rId83"/>
    <p:sldId id="330" r:id="rId84"/>
    <p:sldId id="333" r:id="rId85"/>
    <p:sldId id="332" r:id="rId86"/>
    <p:sldId id="513" r:id="rId87"/>
    <p:sldId id="342" r:id="rId88"/>
    <p:sldId id="510" r:id="rId89"/>
    <p:sldId id="344" r:id="rId90"/>
    <p:sldId id="347" r:id="rId91"/>
    <p:sldId id="346" r:id="rId92"/>
    <p:sldId id="509" r:id="rId93"/>
    <p:sldId id="546" r:id="rId94"/>
    <p:sldId id="547" r:id="rId95"/>
    <p:sldId id="551" r:id="rId96"/>
    <p:sldId id="548" r:id="rId97"/>
    <p:sldId id="550" r:id="rId98"/>
    <p:sldId id="549" r:id="rId99"/>
    <p:sldId id="348" r:id="rId100"/>
    <p:sldId id="508" r:id="rId101"/>
    <p:sldId id="350" r:id="rId102"/>
    <p:sldId id="353" r:id="rId103"/>
    <p:sldId id="352" r:id="rId104"/>
    <p:sldId id="507" r:id="rId105"/>
    <p:sldId id="366" r:id="rId106"/>
    <p:sldId id="504" r:id="rId107"/>
    <p:sldId id="364" r:id="rId108"/>
    <p:sldId id="365" r:id="rId109"/>
    <p:sldId id="368" r:id="rId110"/>
    <p:sldId id="503" r:id="rId111"/>
    <p:sldId id="552" r:id="rId112"/>
    <p:sldId id="553" r:id="rId113"/>
    <p:sldId id="556" r:id="rId114"/>
    <p:sldId id="555" r:id="rId115"/>
    <p:sldId id="554" r:id="rId116"/>
    <p:sldId id="557" r:id="rId117"/>
    <p:sldId id="360" r:id="rId118"/>
    <p:sldId id="502" r:id="rId119"/>
    <p:sldId id="362" r:id="rId120"/>
    <p:sldId id="371" r:id="rId121"/>
    <p:sldId id="370" r:id="rId122"/>
    <p:sldId id="501" r:id="rId123"/>
    <p:sldId id="372" r:id="rId124"/>
    <p:sldId id="500" r:id="rId125"/>
    <p:sldId id="374" r:id="rId126"/>
    <p:sldId id="377" r:id="rId127"/>
    <p:sldId id="376" r:id="rId128"/>
    <p:sldId id="499" r:id="rId129"/>
    <p:sldId id="378" r:id="rId130"/>
    <p:sldId id="498" r:id="rId131"/>
    <p:sldId id="380" r:id="rId132"/>
    <p:sldId id="383" r:id="rId133"/>
    <p:sldId id="382" r:id="rId134"/>
    <p:sldId id="497" r:id="rId135"/>
    <p:sldId id="384" r:id="rId136"/>
    <p:sldId id="496" r:id="rId137"/>
    <p:sldId id="386" r:id="rId138"/>
    <p:sldId id="389" r:id="rId139"/>
    <p:sldId id="388" r:id="rId140"/>
    <p:sldId id="495" r:id="rId141"/>
    <p:sldId id="390" r:id="rId142"/>
    <p:sldId id="494" r:id="rId143"/>
    <p:sldId id="392" r:id="rId144"/>
    <p:sldId id="395" r:id="rId145"/>
    <p:sldId id="394" r:id="rId146"/>
    <p:sldId id="493" r:id="rId147"/>
    <p:sldId id="396" r:id="rId148"/>
    <p:sldId id="492" r:id="rId149"/>
    <p:sldId id="398" r:id="rId150"/>
    <p:sldId id="401" r:id="rId151"/>
    <p:sldId id="400" r:id="rId152"/>
    <p:sldId id="491" r:id="rId153"/>
    <p:sldId id="402" r:id="rId154"/>
    <p:sldId id="490" r:id="rId155"/>
    <p:sldId id="404" r:id="rId156"/>
    <p:sldId id="407" r:id="rId157"/>
    <p:sldId id="406" r:id="rId158"/>
    <p:sldId id="489" r:id="rId159"/>
    <p:sldId id="408" r:id="rId160"/>
    <p:sldId id="488" r:id="rId161"/>
    <p:sldId id="410" r:id="rId162"/>
    <p:sldId id="413" r:id="rId163"/>
    <p:sldId id="412" r:id="rId164"/>
    <p:sldId id="487" r:id="rId165"/>
    <p:sldId id="414" r:id="rId166"/>
    <p:sldId id="486" r:id="rId167"/>
    <p:sldId id="416" r:id="rId168"/>
    <p:sldId id="419" r:id="rId169"/>
    <p:sldId id="418" r:id="rId170"/>
    <p:sldId id="485" r:id="rId171"/>
    <p:sldId id="420" r:id="rId172"/>
    <p:sldId id="484" r:id="rId173"/>
    <p:sldId id="422" r:id="rId174"/>
    <p:sldId id="425" r:id="rId175"/>
    <p:sldId id="424" r:id="rId176"/>
    <p:sldId id="483" r:id="rId177"/>
    <p:sldId id="426" r:id="rId178"/>
    <p:sldId id="427" r:id="rId179"/>
    <p:sldId id="428" r:id="rId180"/>
    <p:sldId id="431" r:id="rId181"/>
    <p:sldId id="430" r:id="rId182"/>
    <p:sldId id="482" r:id="rId183"/>
    <p:sldId id="432" r:id="rId184"/>
    <p:sldId id="481" r:id="rId185"/>
    <p:sldId id="434" r:id="rId186"/>
    <p:sldId id="437" r:id="rId187"/>
    <p:sldId id="436" r:id="rId188"/>
    <p:sldId id="480" r:id="rId189"/>
    <p:sldId id="438" r:id="rId190"/>
    <p:sldId id="479" r:id="rId191"/>
    <p:sldId id="440" r:id="rId192"/>
    <p:sldId id="443" r:id="rId193"/>
    <p:sldId id="442" r:id="rId194"/>
    <p:sldId id="478" r:id="rId195"/>
    <p:sldId id="558" r:id="rId196"/>
    <p:sldId id="477" r:id="rId197"/>
    <p:sldId id="559" r:id="rId198"/>
    <p:sldId id="561" r:id="rId199"/>
    <p:sldId id="563" r:id="rId200"/>
    <p:sldId id="562" r:id="rId201"/>
    <p:sldId id="444" r:id="rId202"/>
    <p:sldId id="560" r:id="rId203"/>
    <p:sldId id="446" r:id="rId204"/>
    <p:sldId id="449" r:id="rId205"/>
    <p:sldId id="448" r:id="rId206"/>
    <p:sldId id="476" r:id="rId207"/>
    <p:sldId id="450" r:id="rId208"/>
    <p:sldId id="474" r:id="rId209"/>
    <p:sldId id="452" r:id="rId210"/>
    <p:sldId id="455" r:id="rId211"/>
    <p:sldId id="454" r:id="rId212"/>
    <p:sldId id="475" r:id="rId213"/>
    <p:sldId id="564" r:id="rId214"/>
    <p:sldId id="565" r:id="rId215"/>
    <p:sldId id="566" r:id="rId216"/>
    <p:sldId id="568" r:id="rId217"/>
    <p:sldId id="567" r:id="rId218"/>
    <p:sldId id="569" r:id="rId219"/>
    <p:sldId id="456" r:id="rId220"/>
    <p:sldId id="472" r:id="rId221"/>
    <p:sldId id="458" r:id="rId222"/>
    <p:sldId id="473" r:id="rId223"/>
    <p:sldId id="460" r:id="rId224"/>
    <p:sldId id="461" r:id="rId225"/>
    <p:sldId id="462" r:id="rId226"/>
    <p:sldId id="467" r:id="rId227"/>
    <p:sldId id="464" r:id="rId228"/>
    <p:sldId id="470" r:id="rId229"/>
    <p:sldId id="466" r:id="rId230"/>
    <p:sldId id="471" r:id="rId231"/>
    <p:sldId id="571" r:id="rId232"/>
    <p:sldId id="570" r:id="rId233"/>
    <p:sldId id="573" r:id="rId234"/>
    <p:sldId id="574" r:id="rId235"/>
    <p:sldId id="572" r:id="rId236"/>
    <p:sldId id="575" r:id="rId237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presProps" Target="presProps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viewProps" Target="viewProp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theme" Target="theme/theme1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E80A-AF66-4BF3-AE55-943BBD11B6E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FC1B-D5DA-42DF-AE14-7B6F79E8F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0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E80A-AF66-4BF3-AE55-943BBD11B6E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FC1B-D5DA-42DF-AE14-7B6F79E8F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51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E80A-AF66-4BF3-AE55-943BBD11B6E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FC1B-D5DA-42DF-AE14-7B6F79E8F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30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E80A-AF66-4BF3-AE55-943BBD11B6E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FC1B-D5DA-42DF-AE14-7B6F79E8F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13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E80A-AF66-4BF3-AE55-943BBD11B6E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FC1B-D5DA-42DF-AE14-7B6F79E8F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91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E80A-AF66-4BF3-AE55-943BBD11B6E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FC1B-D5DA-42DF-AE14-7B6F79E8F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84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E80A-AF66-4BF3-AE55-943BBD11B6E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FC1B-D5DA-42DF-AE14-7B6F79E8F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34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E80A-AF66-4BF3-AE55-943BBD11B6E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FC1B-D5DA-42DF-AE14-7B6F79E8F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73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E80A-AF66-4BF3-AE55-943BBD11B6E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FC1B-D5DA-42DF-AE14-7B6F79E8F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03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E80A-AF66-4BF3-AE55-943BBD11B6E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FC1B-D5DA-42DF-AE14-7B6F79E8F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8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E80A-AF66-4BF3-AE55-943BBD11B6E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FC1B-D5DA-42DF-AE14-7B6F79E8F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08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2E80A-AF66-4BF3-AE55-943BBD11B6E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1FC1B-D5DA-42DF-AE14-7B6F79E8F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7" y="848138"/>
            <a:ext cx="10705002" cy="502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85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Circulation Fan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2841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93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LED 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756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211" y="730301"/>
            <a:ext cx="5770157" cy="5494193"/>
          </a:xfrm>
        </p:spPr>
      </p:pic>
    </p:spTree>
    <p:extLst>
      <p:ext uri="{BB962C8B-B14F-4D97-AF65-F5344CB8AC3E}">
        <p14:creationId xmlns:p14="http://schemas.microsoft.com/office/powerpoint/2010/main" val="3322829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93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LED 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1958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93" y="1722475"/>
            <a:ext cx="9989491" cy="2860952"/>
          </a:xfrm>
        </p:spPr>
      </p:pic>
    </p:spTree>
    <p:extLst>
      <p:ext uri="{BB962C8B-B14F-4D97-AF65-F5344CB8AC3E}">
        <p14:creationId xmlns:p14="http://schemas.microsoft.com/office/powerpoint/2010/main" val="374836197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93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LED 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5112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0" y="1052531"/>
            <a:ext cx="4626381" cy="4626381"/>
          </a:xfrm>
        </p:spPr>
      </p:pic>
    </p:spTree>
    <p:extLst>
      <p:ext uri="{BB962C8B-B14F-4D97-AF65-F5344CB8AC3E}">
        <p14:creationId xmlns:p14="http://schemas.microsoft.com/office/powerpoint/2010/main" val="91294326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41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NFT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6412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222" y="1477926"/>
            <a:ext cx="6029698" cy="3376631"/>
          </a:xfrm>
        </p:spPr>
      </p:pic>
    </p:spTree>
    <p:extLst>
      <p:ext uri="{BB962C8B-B14F-4D97-AF65-F5344CB8AC3E}">
        <p14:creationId xmlns:p14="http://schemas.microsoft.com/office/powerpoint/2010/main" val="301231420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41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NFT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0781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377" y="644949"/>
            <a:ext cx="5550195" cy="5550195"/>
          </a:xfrm>
        </p:spPr>
      </p:pic>
    </p:spTree>
    <p:extLst>
      <p:ext uri="{BB962C8B-B14F-4D97-AF65-F5344CB8AC3E}">
        <p14:creationId xmlns:p14="http://schemas.microsoft.com/office/powerpoint/2010/main" val="921603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270" y="568981"/>
            <a:ext cx="5804452" cy="5804452"/>
          </a:xfrm>
        </p:spPr>
      </p:pic>
    </p:spTree>
    <p:extLst>
      <p:ext uri="{BB962C8B-B14F-4D97-AF65-F5344CB8AC3E}">
        <p14:creationId xmlns:p14="http://schemas.microsoft.com/office/powerpoint/2010/main" val="262500730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41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NFT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946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>
            <a:extLst>
              <a:ext uri="{FF2B5EF4-FFF2-40B4-BE49-F238E27FC236}">
                <a16:creationId xmlns:a16="http://schemas.microsoft.com/office/drawing/2014/main" id="{9D52784B-DEAA-907C-FD82-0FC03A55635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54922917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41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Pheromone Trap</a:t>
            </a:r>
          </a:p>
        </p:txBody>
      </p:sp>
    </p:spTree>
    <p:extLst>
      <p:ext uri="{BB962C8B-B14F-4D97-AF65-F5344CB8AC3E}">
        <p14:creationId xmlns:p14="http://schemas.microsoft.com/office/powerpoint/2010/main" val="182836237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.png">
            <a:extLst>
              <a:ext uri="{FF2B5EF4-FFF2-40B4-BE49-F238E27FC236}">
                <a16:creationId xmlns:a16="http://schemas.microsoft.com/office/drawing/2014/main" id="{80B70EF9-0461-4D5F-F4EB-0B860848DA7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625850" y="1578927"/>
            <a:ext cx="4940300" cy="370014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50937335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41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Pheromone Trap</a:t>
            </a:r>
          </a:p>
        </p:txBody>
      </p:sp>
    </p:spTree>
    <p:extLst>
      <p:ext uri="{BB962C8B-B14F-4D97-AF65-F5344CB8AC3E}">
        <p14:creationId xmlns:p14="http://schemas.microsoft.com/office/powerpoint/2010/main" val="275296873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2.png">
            <a:extLst>
              <a:ext uri="{FF2B5EF4-FFF2-40B4-BE49-F238E27FC236}">
                <a16:creationId xmlns:a16="http://schemas.microsoft.com/office/drawing/2014/main" id="{E6BE2D3C-C34B-8B83-E0A7-ABAE3ACD704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690812" y="1185862"/>
            <a:ext cx="6810375" cy="448627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47089402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41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Pheromone Trap</a:t>
            </a:r>
          </a:p>
        </p:txBody>
      </p:sp>
    </p:spTree>
    <p:extLst>
      <p:ext uri="{BB962C8B-B14F-4D97-AF65-F5344CB8AC3E}">
        <p14:creationId xmlns:p14="http://schemas.microsoft.com/office/powerpoint/2010/main" val="95094956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168" y="1240834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01460511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Polyethylene Film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0996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32" y="1020633"/>
            <a:ext cx="4785869" cy="4785869"/>
          </a:xfrm>
        </p:spPr>
      </p:pic>
    </p:spTree>
    <p:extLst>
      <p:ext uri="{BB962C8B-B14F-4D97-AF65-F5344CB8AC3E}">
        <p14:creationId xmlns:p14="http://schemas.microsoft.com/office/powerpoint/2010/main" val="2780154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Circulation Fan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183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Polyethylene Film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2207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23" y="1414130"/>
            <a:ext cx="6158535" cy="3640895"/>
          </a:xfrm>
        </p:spPr>
      </p:pic>
    </p:spTree>
    <p:extLst>
      <p:ext uri="{BB962C8B-B14F-4D97-AF65-F5344CB8AC3E}">
        <p14:creationId xmlns:p14="http://schemas.microsoft.com/office/powerpoint/2010/main" val="405120219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Polyethylene Film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530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42" y="1711841"/>
            <a:ext cx="6291652" cy="3693393"/>
          </a:xfrm>
        </p:spPr>
      </p:pic>
    </p:spTree>
    <p:extLst>
      <p:ext uri="{BB962C8B-B14F-4D97-AF65-F5344CB8AC3E}">
        <p14:creationId xmlns:p14="http://schemas.microsoft.com/office/powerpoint/2010/main" val="214903529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810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Polyethylene Tubing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3451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11" y="836335"/>
            <a:ext cx="4502335" cy="4502335"/>
          </a:xfrm>
        </p:spPr>
      </p:pic>
    </p:spTree>
    <p:extLst>
      <p:ext uri="{BB962C8B-B14F-4D97-AF65-F5344CB8AC3E}">
        <p14:creationId xmlns:p14="http://schemas.microsoft.com/office/powerpoint/2010/main" val="131904084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810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Polyethylene Tubing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1070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240" y="1414130"/>
            <a:ext cx="4179721" cy="4179721"/>
          </a:xfrm>
        </p:spPr>
      </p:pic>
    </p:spTree>
    <p:extLst>
      <p:ext uri="{BB962C8B-B14F-4D97-AF65-F5344CB8AC3E}">
        <p14:creationId xmlns:p14="http://schemas.microsoft.com/office/powerpoint/2010/main" val="82164258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810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Polyethylene Tubing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131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17" y="1584252"/>
            <a:ext cx="6847512" cy="3786538"/>
          </a:xfrm>
        </p:spPr>
      </p:pic>
    </p:spTree>
    <p:extLst>
      <p:ext uri="{BB962C8B-B14F-4D97-AF65-F5344CB8AC3E}">
        <p14:creationId xmlns:p14="http://schemas.microsoft.com/office/powerpoint/2010/main" val="4064871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92" y="582234"/>
            <a:ext cx="5883966" cy="5883966"/>
          </a:xfrm>
        </p:spPr>
      </p:pic>
    </p:spTree>
    <p:extLst>
      <p:ext uri="{BB962C8B-B14F-4D97-AF65-F5344CB8AC3E}">
        <p14:creationId xmlns:p14="http://schemas.microsoft.com/office/powerpoint/2010/main" val="62025724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108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1744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421" y="1392866"/>
            <a:ext cx="5804661" cy="3862738"/>
          </a:xfrm>
        </p:spPr>
      </p:pic>
    </p:spTree>
    <p:extLst>
      <p:ext uri="{BB962C8B-B14F-4D97-AF65-F5344CB8AC3E}">
        <p14:creationId xmlns:p14="http://schemas.microsoft.com/office/powerpoint/2010/main" val="167239665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108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3871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07" y="869564"/>
            <a:ext cx="5548423" cy="4854870"/>
          </a:xfrm>
        </p:spPr>
      </p:pic>
    </p:spTree>
    <p:extLst>
      <p:ext uri="{BB962C8B-B14F-4D97-AF65-F5344CB8AC3E}">
        <p14:creationId xmlns:p14="http://schemas.microsoft.com/office/powerpoint/2010/main" val="251768262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108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8862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538" y="1562985"/>
            <a:ext cx="6342584" cy="3551847"/>
          </a:xfrm>
        </p:spPr>
      </p:pic>
    </p:spTree>
    <p:extLst>
      <p:ext uri="{BB962C8B-B14F-4D97-AF65-F5344CB8AC3E}">
        <p14:creationId xmlns:p14="http://schemas.microsoft.com/office/powerpoint/2010/main" val="90758250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55432"/>
            <a:ext cx="10515600" cy="1325563"/>
          </a:xfrm>
        </p:spPr>
        <p:txBody>
          <a:bodyPr/>
          <a:lstStyle/>
          <a:p>
            <a:pPr algn="ctr"/>
            <a:r>
              <a:rPr lang="en-US" sz="8800" dirty="0"/>
              <a:t>Perlite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1241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65" y="1924493"/>
            <a:ext cx="6326205" cy="2797046"/>
          </a:xfrm>
        </p:spPr>
      </p:pic>
    </p:spTree>
    <p:extLst>
      <p:ext uri="{BB962C8B-B14F-4D97-AF65-F5344CB8AC3E}">
        <p14:creationId xmlns:p14="http://schemas.microsoft.com/office/powerpoint/2010/main" val="20070300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55432"/>
            <a:ext cx="10515600" cy="1325563"/>
          </a:xfrm>
        </p:spPr>
        <p:txBody>
          <a:bodyPr/>
          <a:lstStyle/>
          <a:p>
            <a:pPr algn="ctr"/>
            <a:r>
              <a:rPr lang="en-US" sz="8800" dirty="0"/>
              <a:t>Perlite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0920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325" y="932028"/>
            <a:ext cx="4821312" cy="4821312"/>
          </a:xfrm>
        </p:spPr>
      </p:pic>
    </p:spTree>
    <p:extLst>
      <p:ext uri="{BB962C8B-B14F-4D97-AF65-F5344CB8AC3E}">
        <p14:creationId xmlns:p14="http://schemas.microsoft.com/office/powerpoint/2010/main" val="451296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534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Dome Lid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6377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55432"/>
            <a:ext cx="10515600" cy="1325563"/>
          </a:xfrm>
        </p:spPr>
        <p:txBody>
          <a:bodyPr/>
          <a:lstStyle/>
          <a:p>
            <a:pPr algn="ctr"/>
            <a:r>
              <a:rPr lang="en-US" sz="8800" dirty="0"/>
              <a:t>Perlite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1226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577" y="1201388"/>
            <a:ext cx="4141935" cy="4141935"/>
          </a:xfrm>
        </p:spPr>
      </p:pic>
    </p:spTree>
    <p:extLst>
      <p:ext uri="{BB962C8B-B14F-4D97-AF65-F5344CB8AC3E}">
        <p14:creationId xmlns:p14="http://schemas.microsoft.com/office/powerpoint/2010/main" val="302380894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916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Pesticide Sprayer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7737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469" y="889498"/>
            <a:ext cx="4602680" cy="4602680"/>
          </a:xfrm>
        </p:spPr>
      </p:pic>
    </p:spTree>
    <p:extLst>
      <p:ext uri="{BB962C8B-B14F-4D97-AF65-F5344CB8AC3E}">
        <p14:creationId xmlns:p14="http://schemas.microsoft.com/office/powerpoint/2010/main" val="177904473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916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Pesticide Sprayer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5418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75" y="1048987"/>
            <a:ext cx="4757516" cy="4757516"/>
          </a:xfrm>
        </p:spPr>
      </p:pic>
    </p:spTree>
    <p:extLst>
      <p:ext uri="{BB962C8B-B14F-4D97-AF65-F5344CB8AC3E}">
        <p14:creationId xmlns:p14="http://schemas.microsoft.com/office/powerpoint/2010/main" val="229303122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916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Pesticide Sprayer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0560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65" y="953294"/>
            <a:ext cx="4923317" cy="4923317"/>
          </a:xfrm>
        </p:spPr>
      </p:pic>
    </p:spTree>
    <p:extLst>
      <p:ext uri="{BB962C8B-B14F-4D97-AF65-F5344CB8AC3E}">
        <p14:creationId xmlns:p14="http://schemas.microsoft.com/office/powerpoint/2010/main" val="398277997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037" y="27042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Polycarbonate</a:t>
            </a:r>
          </a:p>
        </p:txBody>
      </p:sp>
    </p:spTree>
    <p:extLst>
      <p:ext uri="{BB962C8B-B14F-4D97-AF65-F5344CB8AC3E}">
        <p14:creationId xmlns:p14="http://schemas.microsoft.com/office/powerpoint/2010/main" val="250617901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372" y="1626781"/>
            <a:ext cx="5697637" cy="3745522"/>
          </a:xfrm>
        </p:spPr>
      </p:pic>
    </p:spTree>
    <p:extLst>
      <p:ext uri="{BB962C8B-B14F-4D97-AF65-F5344CB8AC3E}">
        <p14:creationId xmlns:p14="http://schemas.microsoft.com/office/powerpoint/2010/main" val="255681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93" y="688250"/>
            <a:ext cx="5671930" cy="5671930"/>
          </a:xfrm>
        </p:spPr>
      </p:pic>
    </p:spTree>
    <p:extLst>
      <p:ext uri="{BB962C8B-B14F-4D97-AF65-F5344CB8AC3E}">
        <p14:creationId xmlns:p14="http://schemas.microsoft.com/office/powerpoint/2010/main" val="404552985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037" y="27042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Polycarbonate</a:t>
            </a:r>
          </a:p>
        </p:txBody>
      </p:sp>
    </p:spTree>
    <p:extLst>
      <p:ext uri="{BB962C8B-B14F-4D97-AF65-F5344CB8AC3E}">
        <p14:creationId xmlns:p14="http://schemas.microsoft.com/office/powerpoint/2010/main" val="168994030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814" y="956930"/>
            <a:ext cx="4286047" cy="4286047"/>
          </a:xfrm>
        </p:spPr>
      </p:pic>
    </p:spTree>
    <p:extLst>
      <p:ext uri="{BB962C8B-B14F-4D97-AF65-F5344CB8AC3E}">
        <p14:creationId xmlns:p14="http://schemas.microsoft.com/office/powerpoint/2010/main" val="392654474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037" y="27042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Polycarbonate</a:t>
            </a:r>
          </a:p>
        </p:txBody>
      </p:sp>
    </p:spTree>
    <p:extLst>
      <p:ext uri="{BB962C8B-B14F-4D97-AF65-F5344CB8AC3E}">
        <p14:creationId xmlns:p14="http://schemas.microsoft.com/office/powerpoint/2010/main" val="348410976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62" y="995825"/>
            <a:ext cx="4449172" cy="4449172"/>
          </a:xfrm>
        </p:spPr>
      </p:pic>
    </p:spTree>
    <p:extLst>
      <p:ext uri="{BB962C8B-B14F-4D97-AF65-F5344CB8AC3E}">
        <p14:creationId xmlns:p14="http://schemas.microsoft.com/office/powerpoint/2010/main" val="74549050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344" y="2863776"/>
            <a:ext cx="10515600" cy="1325563"/>
          </a:xfrm>
        </p:spPr>
        <p:txBody>
          <a:bodyPr/>
          <a:lstStyle/>
          <a:p>
            <a:pPr algn="ctr"/>
            <a:r>
              <a:rPr lang="en-US" sz="8800" dirty="0"/>
              <a:t>Pruners</a:t>
            </a:r>
          </a:p>
        </p:txBody>
      </p:sp>
    </p:spTree>
    <p:extLst>
      <p:ext uri="{BB962C8B-B14F-4D97-AF65-F5344CB8AC3E}">
        <p14:creationId xmlns:p14="http://schemas.microsoft.com/office/powerpoint/2010/main" val="254669504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842" y="1357330"/>
            <a:ext cx="4051004" cy="4051004"/>
          </a:xfrm>
        </p:spPr>
      </p:pic>
    </p:spTree>
    <p:extLst>
      <p:ext uri="{BB962C8B-B14F-4D97-AF65-F5344CB8AC3E}">
        <p14:creationId xmlns:p14="http://schemas.microsoft.com/office/powerpoint/2010/main" val="79875638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344" y="2863776"/>
            <a:ext cx="10515600" cy="1325563"/>
          </a:xfrm>
        </p:spPr>
        <p:txBody>
          <a:bodyPr/>
          <a:lstStyle/>
          <a:p>
            <a:pPr algn="ctr"/>
            <a:r>
              <a:rPr lang="en-US" sz="8800" dirty="0"/>
              <a:t>Pruners</a:t>
            </a:r>
          </a:p>
        </p:txBody>
      </p:sp>
    </p:spTree>
    <p:extLst>
      <p:ext uri="{BB962C8B-B14F-4D97-AF65-F5344CB8AC3E}">
        <p14:creationId xmlns:p14="http://schemas.microsoft.com/office/powerpoint/2010/main" val="213816585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36" y="1818169"/>
            <a:ext cx="6686661" cy="2901758"/>
          </a:xfrm>
        </p:spPr>
      </p:pic>
    </p:spTree>
    <p:extLst>
      <p:ext uri="{BB962C8B-B14F-4D97-AF65-F5344CB8AC3E}">
        <p14:creationId xmlns:p14="http://schemas.microsoft.com/office/powerpoint/2010/main" val="62771310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344" y="2863776"/>
            <a:ext cx="10515600" cy="1325563"/>
          </a:xfrm>
        </p:spPr>
        <p:txBody>
          <a:bodyPr/>
          <a:lstStyle/>
          <a:p>
            <a:pPr algn="ctr"/>
            <a:r>
              <a:rPr lang="en-US" sz="8800" dirty="0"/>
              <a:t>Pruners</a:t>
            </a:r>
          </a:p>
        </p:txBody>
      </p:sp>
    </p:spTree>
    <p:extLst>
      <p:ext uri="{BB962C8B-B14F-4D97-AF65-F5344CB8AC3E}">
        <p14:creationId xmlns:p14="http://schemas.microsoft.com/office/powerpoint/2010/main" val="237849112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340" y="1338526"/>
            <a:ext cx="4959092" cy="4149444"/>
          </a:xfrm>
        </p:spPr>
      </p:pic>
    </p:spTree>
    <p:extLst>
      <p:ext uri="{BB962C8B-B14F-4D97-AF65-F5344CB8AC3E}">
        <p14:creationId xmlns:p14="http://schemas.microsoft.com/office/powerpoint/2010/main" val="2586855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534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Dome Lid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0496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526" y="25554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Rock Wool</a:t>
            </a:r>
          </a:p>
        </p:txBody>
      </p:sp>
    </p:spTree>
    <p:extLst>
      <p:ext uri="{BB962C8B-B14F-4D97-AF65-F5344CB8AC3E}">
        <p14:creationId xmlns:p14="http://schemas.microsoft.com/office/powerpoint/2010/main" val="407377057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162" y="1477926"/>
            <a:ext cx="5894496" cy="3627382"/>
          </a:xfrm>
        </p:spPr>
      </p:pic>
    </p:spTree>
    <p:extLst>
      <p:ext uri="{BB962C8B-B14F-4D97-AF65-F5344CB8AC3E}">
        <p14:creationId xmlns:p14="http://schemas.microsoft.com/office/powerpoint/2010/main" val="364706080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526" y="25554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Rock Wool</a:t>
            </a:r>
          </a:p>
        </p:txBody>
      </p:sp>
    </p:spTree>
    <p:extLst>
      <p:ext uri="{BB962C8B-B14F-4D97-AF65-F5344CB8AC3E}">
        <p14:creationId xmlns:p14="http://schemas.microsoft.com/office/powerpoint/2010/main" val="44230605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386" y="1134048"/>
            <a:ext cx="4757516" cy="4757516"/>
          </a:xfrm>
        </p:spPr>
      </p:pic>
    </p:spTree>
    <p:extLst>
      <p:ext uri="{BB962C8B-B14F-4D97-AF65-F5344CB8AC3E}">
        <p14:creationId xmlns:p14="http://schemas.microsoft.com/office/powerpoint/2010/main" val="192636554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526" y="25554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Rock Wool</a:t>
            </a:r>
          </a:p>
        </p:txBody>
      </p:sp>
    </p:spTree>
    <p:extLst>
      <p:ext uri="{BB962C8B-B14F-4D97-AF65-F5344CB8AC3E}">
        <p14:creationId xmlns:p14="http://schemas.microsoft.com/office/powerpoint/2010/main" val="135237068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37" y="1358349"/>
            <a:ext cx="6048265" cy="4024845"/>
          </a:xfrm>
        </p:spPr>
      </p:pic>
    </p:spTree>
    <p:extLst>
      <p:ext uri="{BB962C8B-B14F-4D97-AF65-F5344CB8AC3E}">
        <p14:creationId xmlns:p14="http://schemas.microsoft.com/office/powerpoint/2010/main" val="139968863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4810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Roof Vent</a:t>
            </a:r>
          </a:p>
        </p:txBody>
      </p:sp>
    </p:spTree>
    <p:extLst>
      <p:ext uri="{BB962C8B-B14F-4D97-AF65-F5344CB8AC3E}">
        <p14:creationId xmlns:p14="http://schemas.microsoft.com/office/powerpoint/2010/main" val="409820025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423" y="1257136"/>
            <a:ext cx="5748781" cy="4306037"/>
          </a:xfrm>
        </p:spPr>
      </p:pic>
    </p:spTree>
    <p:extLst>
      <p:ext uri="{BB962C8B-B14F-4D97-AF65-F5344CB8AC3E}">
        <p14:creationId xmlns:p14="http://schemas.microsoft.com/office/powerpoint/2010/main" val="312463850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4810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Roof Vent</a:t>
            </a:r>
          </a:p>
        </p:txBody>
      </p:sp>
    </p:spTree>
    <p:extLst>
      <p:ext uri="{BB962C8B-B14F-4D97-AF65-F5344CB8AC3E}">
        <p14:creationId xmlns:p14="http://schemas.microsoft.com/office/powerpoint/2010/main" val="226322471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31" y="1733106"/>
            <a:ext cx="7023047" cy="3215371"/>
          </a:xfrm>
        </p:spPr>
      </p:pic>
    </p:spTree>
    <p:extLst>
      <p:ext uri="{BB962C8B-B14F-4D97-AF65-F5344CB8AC3E}">
        <p14:creationId xmlns:p14="http://schemas.microsoft.com/office/powerpoint/2010/main" val="1922967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48" y="529223"/>
            <a:ext cx="5552661" cy="5552661"/>
          </a:xfrm>
        </p:spPr>
      </p:pic>
    </p:spTree>
    <p:extLst>
      <p:ext uri="{BB962C8B-B14F-4D97-AF65-F5344CB8AC3E}">
        <p14:creationId xmlns:p14="http://schemas.microsoft.com/office/powerpoint/2010/main" val="3560243135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4810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Roof Vent</a:t>
            </a:r>
          </a:p>
        </p:txBody>
      </p:sp>
    </p:spTree>
    <p:extLst>
      <p:ext uri="{BB962C8B-B14F-4D97-AF65-F5344CB8AC3E}">
        <p14:creationId xmlns:p14="http://schemas.microsoft.com/office/powerpoint/2010/main" val="240788080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07" y="1034057"/>
            <a:ext cx="5961432" cy="4465320"/>
          </a:xfrm>
        </p:spPr>
      </p:pic>
    </p:spTree>
    <p:extLst>
      <p:ext uri="{BB962C8B-B14F-4D97-AF65-F5344CB8AC3E}">
        <p14:creationId xmlns:p14="http://schemas.microsoft.com/office/powerpoint/2010/main" val="185320256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9" y="24491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Reservoir Tank</a:t>
            </a:r>
          </a:p>
        </p:txBody>
      </p:sp>
    </p:spTree>
    <p:extLst>
      <p:ext uri="{BB962C8B-B14F-4D97-AF65-F5344CB8AC3E}">
        <p14:creationId xmlns:p14="http://schemas.microsoft.com/office/powerpoint/2010/main" val="93076189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776" y="687480"/>
            <a:ext cx="5469898" cy="5469898"/>
          </a:xfrm>
        </p:spPr>
      </p:pic>
    </p:spTree>
    <p:extLst>
      <p:ext uri="{BB962C8B-B14F-4D97-AF65-F5344CB8AC3E}">
        <p14:creationId xmlns:p14="http://schemas.microsoft.com/office/powerpoint/2010/main" val="324171216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9" y="24491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Reservoir Tank</a:t>
            </a:r>
          </a:p>
        </p:txBody>
      </p:sp>
    </p:spTree>
    <p:extLst>
      <p:ext uri="{BB962C8B-B14F-4D97-AF65-F5344CB8AC3E}">
        <p14:creationId xmlns:p14="http://schemas.microsoft.com/office/powerpoint/2010/main" val="284163021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18" y="1410918"/>
            <a:ext cx="5344744" cy="4003399"/>
          </a:xfrm>
        </p:spPr>
      </p:pic>
    </p:spTree>
    <p:extLst>
      <p:ext uri="{BB962C8B-B14F-4D97-AF65-F5344CB8AC3E}">
        <p14:creationId xmlns:p14="http://schemas.microsoft.com/office/powerpoint/2010/main" val="207038941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9" y="24491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Reservoir Tank</a:t>
            </a:r>
          </a:p>
        </p:txBody>
      </p:sp>
    </p:spTree>
    <p:extLst>
      <p:ext uri="{BB962C8B-B14F-4D97-AF65-F5344CB8AC3E}">
        <p14:creationId xmlns:p14="http://schemas.microsoft.com/office/powerpoint/2010/main" val="1123914941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446" y="910764"/>
            <a:ext cx="4789414" cy="4789414"/>
          </a:xfrm>
        </p:spPr>
      </p:pic>
    </p:spTree>
    <p:extLst>
      <p:ext uri="{BB962C8B-B14F-4D97-AF65-F5344CB8AC3E}">
        <p14:creationId xmlns:p14="http://schemas.microsoft.com/office/powerpoint/2010/main" val="304549526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74" y="2353413"/>
            <a:ext cx="10515600" cy="1325563"/>
          </a:xfrm>
        </p:spPr>
        <p:txBody>
          <a:bodyPr/>
          <a:lstStyle/>
          <a:p>
            <a:pPr algn="ctr"/>
            <a:r>
              <a:rPr lang="en-US" sz="8800" dirty="0"/>
              <a:t>Shade</a:t>
            </a:r>
            <a:r>
              <a:rPr lang="en-US" dirty="0"/>
              <a:t> </a:t>
            </a:r>
            <a:r>
              <a:rPr lang="en-US" sz="8800" dirty="0"/>
              <a:t>Cloth</a:t>
            </a:r>
          </a:p>
        </p:txBody>
      </p:sp>
    </p:spTree>
    <p:extLst>
      <p:ext uri="{BB962C8B-B14F-4D97-AF65-F5344CB8AC3E}">
        <p14:creationId xmlns:p14="http://schemas.microsoft.com/office/powerpoint/2010/main" val="242926168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605" y="325972"/>
            <a:ext cx="5865739" cy="5865739"/>
          </a:xfrm>
        </p:spPr>
      </p:pic>
    </p:spTree>
    <p:extLst>
      <p:ext uri="{BB962C8B-B14F-4D97-AF65-F5344CB8AC3E}">
        <p14:creationId xmlns:p14="http://schemas.microsoft.com/office/powerpoint/2010/main" val="2455711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534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Dome Lid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9517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219" y="25766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Shade Cloth</a:t>
            </a:r>
          </a:p>
        </p:txBody>
      </p:sp>
    </p:spTree>
    <p:extLst>
      <p:ext uri="{BB962C8B-B14F-4D97-AF65-F5344CB8AC3E}">
        <p14:creationId xmlns:p14="http://schemas.microsoft.com/office/powerpoint/2010/main" val="223479661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91" y="368503"/>
            <a:ext cx="5618754" cy="5618754"/>
          </a:xfrm>
        </p:spPr>
      </p:pic>
    </p:spTree>
    <p:extLst>
      <p:ext uri="{BB962C8B-B14F-4D97-AF65-F5344CB8AC3E}">
        <p14:creationId xmlns:p14="http://schemas.microsoft.com/office/powerpoint/2010/main" val="258992432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219" y="25766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Shade Cloth</a:t>
            </a:r>
          </a:p>
        </p:txBody>
      </p:sp>
    </p:spTree>
    <p:extLst>
      <p:ext uri="{BB962C8B-B14F-4D97-AF65-F5344CB8AC3E}">
        <p14:creationId xmlns:p14="http://schemas.microsoft.com/office/powerpoint/2010/main" val="159481504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865" y="1414130"/>
            <a:ext cx="6277855" cy="3766713"/>
          </a:xfrm>
        </p:spPr>
      </p:pic>
    </p:spTree>
    <p:extLst>
      <p:ext uri="{BB962C8B-B14F-4D97-AF65-F5344CB8AC3E}">
        <p14:creationId xmlns:p14="http://schemas.microsoft.com/office/powerpoint/2010/main" val="3904098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056" y="26404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Shuttle Tray</a:t>
            </a:r>
          </a:p>
        </p:txBody>
      </p:sp>
    </p:spTree>
    <p:extLst>
      <p:ext uri="{BB962C8B-B14F-4D97-AF65-F5344CB8AC3E}">
        <p14:creationId xmlns:p14="http://schemas.microsoft.com/office/powerpoint/2010/main" val="414365827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41" y="1701209"/>
            <a:ext cx="7692765" cy="3156006"/>
          </a:xfrm>
        </p:spPr>
      </p:pic>
    </p:spTree>
    <p:extLst>
      <p:ext uri="{BB962C8B-B14F-4D97-AF65-F5344CB8AC3E}">
        <p14:creationId xmlns:p14="http://schemas.microsoft.com/office/powerpoint/2010/main" val="155090681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056" y="26404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Shuttle Tray</a:t>
            </a:r>
          </a:p>
        </p:txBody>
      </p:sp>
    </p:spTree>
    <p:extLst>
      <p:ext uri="{BB962C8B-B14F-4D97-AF65-F5344CB8AC3E}">
        <p14:creationId xmlns:p14="http://schemas.microsoft.com/office/powerpoint/2010/main" val="2651260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958" y="751274"/>
            <a:ext cx="5140289" cy="5140289"/>
          </a:xfrm>
        </p:spPr>
      </p:pic>
    </p:spTree>
    <p:extLst>
      <p:ext uri="{BB962C8B-B14F-4D97-AF65-F5344CB8AC3E}">
        <p14:creationId xmlns:p14="http://schemas.microsoft.com/office/powerpoint/2010/main" val="312591386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056" y="26404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Shuttle Tray</a:t>
            </a:r>
          </a:p>
        </p:txBody>
      </p:sp>
    </p:spTree>
    <p:extLst>
      <p:ext uri="{BB962C8B-B14F-4D97-AF65-F5344CB8AC3E}">
        <p14:creationId xmlns:p14="http://schemas.microsoft.com/office/powerpoint/2010/main" val="15900961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945" y="1743739"/>
            <a:ext cx="6165807" cy="3293786"/>
          </a:xfrm>
        </p:spPr>
      </p:pic>
    </p:spTree>
    <p:extLst>
      <p:ext uri="{BB962C8B-B14F-4D97-AF65-F5344CB8AC3E}">
        <p14:creationId xmlns:p14="http://schemas.microsoft.com/office/powerpoint/2010/main" val="3823690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22" y="1285461"/>
            <a:ext cx="10776770" cy="4190966"/>
          </a:xfrm>
        </p:spPr>
      </p:pic>
    </p:spTree>
    <p:extLst>
      <p:ext uri="{BB962C8B-B14F-4D97-AF65-F5344CB8AC3E}">
        <p14:creationId xmlns:p14="http://schemas.microsoft.com/office/powerpoint/2010/main" val="156933477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363" y="25447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Solar Panel</a:t>
            </a:r>
          </a:p>
        </p:txBody>
      </p:sp>
    </p:spTree>
    <p:extLst>
      <p:ext uri="{BB962C8B-B14F-4D97-AF65-F5344CB8AC3E}">
        <p14:creationId xmlns:p14="http://schemas.microsoft.com/office/powerpoint/2010/main" val="1609537964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093" y="1506365"/>
            <a:ext cx="5089562" cy="3812259"/>
          </a:xfrm>
        </p:spPr>
      </p:pic>
    </p:spTree>
    <p:extLst>
      <p:ext uri="{BB962C8B-B14F-4D97-AF65-F5344CB8AC3E}">
        <p14:creationId xmlns:p14="http://schemas.microsoft.com/office/powerpoint/2010/main" val="366587954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363" y="25447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Solar Panel</a:t>
            </a:r>
          </a:p>
        </p:txBody>
      </p:sp>
    </p:spTree>
    <p:extLst>
      <p:ext uri="{BB962C8B-B14F-4D97-AF65-F5344CB8AC3E}">
        <p14:creationId xmlns:p14="http://schemas.microsoft.com/office/powerpoint/2010/main" val="1664852083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69" y="1733107"/>
            <a:ext cx="5987679" cy="3438870"/>
          </a:xfrm>
        </p:spPr>
      </p:pic>
    </p:spTree>
    <p:extLst>
      <p:ext uri="{BB962C8B-B14F-4D97-AF65-F5344CB8AC3E}">
        <p14:creationId xmlns:p14="http://schemas.microsoft.com/office/powerpoint/2010/main" val="239091804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363" y="25447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Solar Panel</a:t>
            </a:r>
          </a:p>
        </p:txBody>
      </p:sp>
    </p:spTree>
    <p:extLst>
      <p:ext uri="{BB962C8B-B14F-4D97-AF65-F5344CB8AC3E}">
        <p14:creationId xmlns:p14="http://schemas.microsoft.com/office/powerpoint/2010/main" val="45481285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>
            <a:extLst>
              <a:ext uri="{FF2B5EF4-FFF2-40B4-BE49-F238E27FC236}">
                <a16:creationId xmlns:a16="http://schemas.microsoft.com/office/drawing/2014/main" id="{C6CE8E0F-2342-2811-B5E2-622C3D36FBED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838575" y="1171575"/>
            <a:ext cx="4514850" cy="451485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36278290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037" y="25235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Tags</a:t>
            </a:r>
          </a:p>
        </p:txBody>
      </p:sp>
    </p:spTree>
    <p:extLst>
      <p:ext uri="{BB962C8B-B14F-4D97-AF65-F5344CB8AC3E}">
        <p14:creationId xmlns:p14="http://schemas.microsoft.com/office/powerpoint/2010/main" val="128343249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.png">
            <a:extLst>
              <a:ext uri="{FF2B5EF4-FFF2-40B4-BE49-F238E27FC236}">
                <a16:creationId xmlns:a16="http://schemas.microsoft.com/office/drawing/2014/main" id="{51BAB13B-514B-E253-68B2-40F8EE40808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324031846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037" y="25235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Tags</a:t>
            </a:r>
          </a:p>
        </p:txBody>
      </p:sp>
    </p:spTree>
    <p:extLst>
      <p:ext uri="{BB962C8B-B14F-4D97-AF65-F5344CB8AC3E}">
        <p14:creationId xmlns:p14="http://schemas.microsoft.com/office/powerpoint/2010/main" val="1260024221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>
            <a:extLst>
              <a:ext uri="{FF2B5EF4-FFF2-40B4-BE49-F238E27FC236}">
                <a16:creationId xmlns:a16="http://schemas.microsoft.com/office/drawing/2014/main" id="{4CD83581-C6AE-74E3-3C6A-82C22C3EFA6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472221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491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Cart/Wagon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31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427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Drip Tube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36131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037" y="25235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Tags</a:t>
            </a:r>
          </a:p>
        </p:txBody>
      </p:sp>
    </p:spTree>
    <p:extLst>
      <p:ext uri="{BB962C8B-B14F-4D97-AF65-F5344CB8AC3E}">
        <p14:creationId xmlns:p14="http://schemas.microsoft.com/office/powerpoint/2010/main" val="1478565913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6753" y="1070252"/>
            <a:ext cx="4566130" cy="45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1338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037" y="25235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Thermostat</a:t>
            </a:r>
          </a:p>
        </p:txBody>
      </p:sp>
    </p:spTree>
    <p:extLst>
      <p:ext uri="{BB962C8B-B14F-4D97-AF65-F5344CB8AC3E}">
        <p14:creationId xmlns:p14="http://schemas.microsoft.com/office/powerpoint/2010/main" val="3479478454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416" y="1178350"/>
            <a:ext cx="2446374" cy="4420153"/>
          </a:xfrm>
        </p:spPr>
      </p:pic>
    </p:spTree>
    <p:extLst>
      <p:ext uri="{BB962C8B-B14F-4D97-AF65-F5344CB8AC3E}">
        <p14:creationId xmlns:p14="http://schemas.microsoft.com/office/powerpoint/2010/main" val="3395719829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037" y="25235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Thermostat</a:t>
            </a:r>
          </a:p>
        </p:txBody>
      </p:sp>
    </p:spTree>
    <p:extLst>
      <p:ext uri="{BB962C8B-B14F-4D97-AF65-F5344CB8AC3E}">
        <p14:creationId xmlns:p14="http://schemas.microsoft.com/office/powerpoint/2010/main" val="3425769863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95" y="1648047"/>
            <a:ext cx="3877247" cy="3877247"/>
          </a:xfrm>
        </p:spPr>
      </p:pic>
    </p:spTree>
    <p:extLst>
      <p:ext uri="{BB962C8B-B14F-4D97-AF65-F5344CB8AC3E}">
        <p14:creationId xmlns:p14="http://schemas.microsoft.com/office/powerpoint/2010/main" val="3354522010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037" y="25235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Thermostat</a:t>
            </a:r>
          </a:p>
        </p:txBody>
      </p:sp>
    </p:spTree>
    <p:extLst>
      <p:ext uri="{BB962C8B-B14F-4D97-AF65-F5344CB8AC3E}">
        <p14:creationId xmlns:p14="http://schemas.microsoft.com/office/powerpoint/2010/main" val="2674418929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479" y="1553779"/>
            <a:ext cx="4642995" cy="3477765"/>
          </a:xfrm>
        </p:spPr>
      </p:pic>
    </p:spTree>
    <p:extLst>
      <p:ext uri="{BB962C8B-B14F-4D97-AF65-F5344CB8AC3E}">
        <p14:creationId xmlns:p14="http://schemas.microsoft.com/office/powerpoint/2010/main" val="351110187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363" y="24703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Vermiculite</a:t>
            </a:r>
          </a:p>
        </p:txBody>
      </p:sp>
    </p:spTree>
    <p:extLst>
      <p:ext uri="{BB962C8B-B14F-4D97-AF65-F5344CB8AC3E}">
        <p14:creationId xmlns:p14="http://schemas.microsoft.com/office/powerpoint/2010/main" val="237329148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855" y="1275907"/>
            <a:ext cx="4477433" cy="4477433"/>
          </a:xfrm>
        </p:spPr>
      </p:pic>
    </p:spTree>
    <p:extLst>
      <p:ext uri="{BB962C8B-B14F-4D97-AF65-F5344CB8AC3E}">
        <p14:creationId xmlns:p14="http://schemas.microsoft.com/office/powerpoint/2010/main" val="2888569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6" y="1232453"/>
            <a:ext cx="10707431" cy="4164001"/>
          </a:xfrm>
        </p:spPr>
      </p:pic>
    </p:spTree>
    <p:extLst>
      <p:ext uri="{BB962C8B-B14F-4D97-AF65-F5344CB8AC3E}">
        <p14:creationId xmlns:p14="http://schemas.microsoft.com/office/powerpoint/2010/main" val="126986043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363" y="24703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Vermiculite</a:t>
            </a:r>
          </a:p>
        </p:txBody>
      </p:sp>
    </p:spTree>
    <p:extLst>
      <p:ext uri="{BB962C8B-B14F-4D97-AF65-F5344CB8AC3E}">
        <p14:creationId xmlns:p14="http://schemas.microsoft.com/office/powerpoint/2010/main" val="575836752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33" y="1541294"/>
            <a:ext cx="5092995" cy="3651582"/>
          </a:xfrm>
        </p:spPr>
      </p:pic>
    </p:spTree>
    <p:extLst>
      <p:ext uri="{BB962C8B-B14F-4D97-AF65-F5344CB8AC3E}">
        <p14:creationId xmlns:p14="http://schemas.microsoft.com/office/powerpoint/2010/main" val="618940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363" y="24703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Vermiculite</a:t>
            </a:r>
          </a:p>
        </p:txBody>
      </p:sp>
    </p:spTree>
    <p:extLst>
      <p:ext uri="{BB962C8B-B14F-4D97-AF65-F5344CB8AC3E}">
        <p14:creationId xmlns:p14="http://schemas.microsoft.com/office/powerpoint/2010/main" val="3941412839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>
            <a:extLst>
              <a:ext uri="{FF2B5EF4-FFF2-40B4-BE49-F238E27FC236}">
                <a16:creationId xmlns:a16="http://schemas.microsoft.com/office/drawing/2014/main" id="{8DFF58D3-823C-3598-4868-65567515BCDB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981200" y="1174750"/>
            <a:ext cx="8229600" cy="45085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432504476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363" y="24703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Wasp</a:t>
            </a:r>
          </a:p>
        </p:txBody>
      </p:sp>
    </p:spTree>
    <p:extLst>
      <p:ext uri="{BB962C8B-B14F-4D97-AF65-F5344CB8AC3E}">
        <p14:creationId xmlns:p14="http://schemas.microsoft.com/office/powerpoint/2010/main" val="3225666103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>
            <a:extLst>
              <a:ext uri="{FF2B5EF4-FFF2-40B4-BE49-F238E27FC236}">
                <a16:creationId xmlns:a16="http://schemas.microsoft.com/office/drawing/2014/main" id="{EE49DE9E-C4C9-CF92-6B52-FBB747E3C2A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981200" y="1866900"/>
            <a:ext cx="8229600" cy="31242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51379614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363" y="24703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Wasp</a:t>
            </a:r>
          </a:p>
        </p:txBody>
      </p:sp>
    </p:spTree>
    <p:extLst>
      <p:ext uri="{BB962C8B-B14F-4D97-AF65-F5344CB8AC3E}">
        <p14:creationId xmlns:p14="http://schemas.microsoft.com/office/powerpoint/2010/main" val="3569051838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.png">
            <a:extLst>
              <a:ext uri="{FF2B5EF4-FFF2-40B4-BE49-F238E27FC236}">
                <a16:creationId xmlns:a16="http://schemas.microsoft.com/office/drawing/2014/main" id="{F839ECFD-0690-2906-69D5-E0F2A8510FB1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981200" y="685800"/>
            <a:ext cx="8229600" cy="54864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7797604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363" y="24703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Wasp</a:t>
            </a:r>
          </a:p>
        </p:txBody>
      </p:sp>
    </p:spTree>
    <p:extLst>
      <p:ext uri="{BB962C8B-B14F-4D97-AF65-F5344CB8AC3E}">
        <p14:creationId xmlns:p14="http://schemas.microsoft.com/office/powerpoint/2010/main" val="798648529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06" y="1568430"/>
            <a:ext cx="4412510" cy="3792570"/>
          </a:xfrm>
        </p:spPr>
      </p:pic>
    </p:spTree>
    <p:extLst>
      <p:ext uri="{BB962C8B-B14F-4D97-AF65-F5344CB8AC3E}">
        <p14:creationId xmlns:p14="http://schemas.microsoft.com/office/powerpoint/2010/main" val="3871088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427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Drip Tube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641385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730" y="23959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Water Pump</a:t>
            </a:r>
          </a:p>
        </p:txBody>
      </p:sp>
    </p:spTree>
    <p:extLst>
      <p:ext uri="{BB962C8B-B14F-4D97-AF65-F5344CB8AC3E}">
        <p14:creationId xmlns:p14="http://schemas.microsoft.com/office/powerpoint/2010/main" val="2418766669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241" y="1431759"/>
            <a:ext cx="3752075" cy="3752075"/>
          </a:xfrm>
        </p:spPr>
      </p:pic>
    </p:spTree>
    <p:extLst>
      <p:ext uri="{BB962C8B-B14F-4D97-AF65-F5344CB8AC3E}">
        <p14:creationId xmlns:p14="http://schemas.microsoft.com/office/powerpoint/2010/main" val="1165063096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730" y="23959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Water Pump</a:t>
            </a:r>
          </a:p>
        </p:txBody>
      </p:sp>
    </p:spTree>
    <p:extLst>
      <p:ext uri="{BB962C8B-B14F-4D97-AF65-F5344CB8AC3E}">
        <p14:creationId xmlns:p14="http://schemas.microsoft.com/office/powerpoint/2010/main" val="2010121027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010" y="1828800"/>
            <a:ext cx="4332609" cy="3245275"/>
          </a:xfrm>
        </p:spPr>
      </p:pic>
    </p:spTree>
    <p:extLst>
      <p:ext uri="{BB962C8B-B14F-4D97-AF65-F5344CB8AC3E}">
        <p14:creationId xmlns:p14="http://schemas.microsoft.com/office/powerpoint/2010/main" val="2561839744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730" y="23959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Water Pump</a:t>
            </a:r>
          </a:p>
        </p:txBody>
      </p:sp>
    </p:spTree>
    <p:extLst>
      <p:ext uri="{BB962C8B-B14F-4D97-AF65-F5344CB8AC3E}">
        <p14:creationId xmlns:p14="http://schemas.microsoft.com/office/powerpoint/2010/main" val="3178310740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90" y="1247119"/>
            <a:ext cx="3777881" cy="4003167"/>
          </a:xfrm>
        </p:spPr>
      </p:pic>
    </p:spTree>
    <p:extLst>
      <p:ext uri="{BB962C8B-B14F-4D97-AF65-F5344CB8AC3E}">
        <p14:creationId xmlns:p14="http://schemas.microsoft.com/office/powerpoint/2010/main" val="4113845113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421" y="24722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Watering Wand</a:t>
            </a:r>
          </a:p>
        </p:txBody>
      </p:sp>
    </p:spTree>
    <p:extLst>
      <p:ext uri="{BB962C8B-B14F-4D97-AF65-F5344CB8AC3E}">
        <p14:creationId xmlns:p14="http://schemas.microsoft.com/office/powerpoint/2010/main" val="4248660691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749" y="2402958"/>
            <a:ext cx="7447740" cy="1861935"/>
          </a:xfrm>
        </p:spPr>
      </p:pic>
    </p:spTree>
    <p:extLst>
      <p:ext uri="{BB962C8B-B14F-4D97-AF65-F5344CB8AC3E}">
        <p14:creationId xmlns:p14="http://schemas.microsoft.com/office/powerpoint/2010/main" val="2611619385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421" y="24722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Watering Wand</a:t>
            </a:r>
          </a:p>
        </p:txBody>
      </p:sp>
    </p:spTree>
    <p:extLst>
      <p:ext uri="{BB962C8B-B14F-4D97-AF65-F5344CB8AC3E}">
        <p14:creationId xmlns:p14="http://schemas.microsoft.com/office/powerpoint/2010/main" val="495933798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740" y="1680407"/>
            <a:ext cx="5822436" cy="3120521"/>
          </a:xfrm>
        </p:spPr>
      </p:pic>
    </p:spTree>
    <p:extLst>
      <p:ext uri="{BB962C8B-B14F-4D97-AF65-F5344CB8AC3E}">
        <p14:creationId xmlns:p14="http://schemas.microsoft.com/office/powerpoint/2010/main" val="3094562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96" y="1020417"/>
            <a:ext cx="6303535" cy="4721567"/>
          </a:xfrm>
        </p:spPr>
      </p:pic>
    </p:spTree>
    <p:extLst>
      <p:ext uri="{BB962C8B-B14F-4D97-AF65-F5344CB8AC3E}">
        <p14:creationId xmlns:p14="http://schemas.microsoft.com/office/powerpoint/2010/main" val="3149371625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421" y="24722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Watering Wand</a:t>
            </a:r>
          </a:p>
        </p:txBody>
      </p:sp>
    </p:spTree>
    <p:extLst>
      <p:ext uri="{BB962C8B-B14F-4D97-AF65-F5344CB8AC3E}">
        <p14:creationId xmlns:p14="http://schemas.microsoft.com/office/powerpoint/2010/main" val="1527308393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.png">
            <a:extLst>
              <a:ext uri="{FF2B5EF4-FFF2-40B4-BE49-F238E27FC236}">
                <a16:creationId xmlns:a16="http://schemas.microsoft.com/office/drawing/2014/main" id="{A172A405-71D4-892B-5950-3599541A7B2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824287" y="1181100"/>
            <a:ext cx="4543425" cy="44958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963581656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421" y="24722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Yellow Sticky Board</a:t>
            </a:r>
          </a:p>
        </p:txBody>
      </p:sp>
    </p:spTree>
    <p:extLst>
      <p:ext uri="{BB962C8B-B14F-4D97-AF65-F5344CB8AC3E}">
        <p14:creationId xmlns:p14="http://schemas.microsoft.com/office/powerpoint/2010/main" val="836741556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>
            <a:extLst>
              <a:ext uri="{FF2B5EF4-FFF2-40B4-BE49-F238E27FC236}">
                <a16:creationId xmlns:a16="http://schemas.microsoft.com/office/drawing/2014/main" id="{DE2E764E-CEF9-4F34-EFC0-ED799D8C585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075582604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421" y="24722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Yellow Sticky Board</a:t>
            </a:r>
          </a:p>
        </p:txBody>
      </p:sp>
    </p:spTree>
    <p:extLst>
      <p:ext uri="{BB962C8B-B14F-4D97-AF65-F5344CB8AC3E}">
        <p14:creationId xmlns:p14="http://schemas.microsoft.com/office/powerpoint/2010/main" val="3429488153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>
            <a:extLst>
              <a:ext uri="{FF2B5EF4-FFF2-40B4-BE49-F238E27FC236}">
                <a16:creationId xmlns:a16="http://schemas.microsoft.com/office/drawing/2014/main" id="{ED012ECB-D794-F380-5BCC-5A1549A8985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981200" y="342900"/>
            <a:ext cx="8229600" cy="61722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80441265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421" y="24722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Yellow Sticky Board</a:t>
            </a:r>
          </a:p>
        </p:txBody>
      </p:sp>
    </p:spTree>
    <p:extLst>
      <p:ext uri="{BB962C8B-B14F-4D97-AF65-F5344CB8AC3E}">
        <p14:creationId xmlns:p14="http://schemas.microsoft.com/office/powerpoint/2010/main" val="985846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427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Drip Tube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607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40" y="715616"/>
            <a:ext cx="6669713" cy="5135679"/>
          </a:xfrm>
        </p:spPr>
      </p:pic>
    </p:spTree>
    <p:extLst>
      <p:ext uri="{BB962C8B-B14F-4D97-AF65-F5344CB8AC3E}">
        <p14:creationId xmlns:p14="http://schemas.microsoft.com/office/powerpoint/2010/main" val="934561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847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dirty="0"/>
              <a:t>Ebb and Flow Irrigation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96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084" y="1192696"/>
            <a:ext cx="6962442" cy="4269651"/>
          </a:xfrm>
        </p:spPr>
      </p:pic>
    </p:spTree>
    <p:extLst>
      <p:ext uri="{BB962C8B-B14F-4D97-AF65-F5344CB8AC3E}">
        <p14:creationId xmlns:p14="http://schemas.microsoft.com/office/powerpoint/2010/main" val="167731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847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dirty="0"/>
              <a:t>Ebb and Flow Irrigation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75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8" b="12313"/>
          <a:stretch/>
        </p:blipFill>
        <p:spPr>
          <a:xfrm>
            <a:off x="2613338" y="1444487"/>
            <a:ext cx="7378801" cy="4147930"/>
          </a:xfrm>
        </p:spPr>
      </p:pic>
    </p:spTree>
    <p:extLst>
      <p:ext uri="{BB962C8B-B14F-4D97-AF65-F5344CB8AC3E}">
        <p14:creationId xmlns:p14="http://schemas.microsoft.com/office/powerpoint/2010/main" val="3165212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895" y="1457738"/>
            <a:ext cx="8157145" cy="3829879"/>
          </a:xfrm>
        </p:spPr>
      </p:pic>
    </p:spTree>
    <p:extLst>
      <p:ext uri="{BB962C8B-B14F-4D97-AF65-F5344CB8AC3E}">
        <p14:creationId xmlns:p14="http://schemas.microsoft.com/office/powerpoint/2010/main" val="2867786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847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dirty="0"/>
              <a:t>Ebb and Flow Irrigation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3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828" y="144912"/>
            <a:ext cx="6518206" cy="6518206"/>
          </a:xfrm>
        </p:spPr>
      </p:pic>
    </p:spTree>
    <p:extLst>
      <p:ext uri="{BB962C8B-B14F-4D97-AF65-F5344CB8AC3E}">
        <p14:creationId xmlns:p14="http://schemas.microsoft.com/office/powerpoint/2010/main" val="38768642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574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Exhaust Fan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87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83" y="1258958"/>
            <a:ext cx="6513704" cy="4334574"/>
          </a:xfrm>
        </p:spPr>
      </p:pic>
    </p:spTree>
    <p:extLst>
      <p:ext uri="{BB962C8B-B14F-4D97-AF65-F5344CB8AC3E}">
        <p14:creationId xmlns:p14="http://schemas.microsoft.com/office/powerpoint/2010/main" val="925231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574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Exhaust Fan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66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04" y="321450"/>
            <a:ext cx="6215270" cy="6078370"/>
          </a:xfrm>
        </p:spPr>
      </p:pic>
    </p:spTree>
    <p:extLst>
      <p:ext uri="{BB962C8B-B14F-4D97-AF65-F5344CB8AC3E}">
        <p14:creationId xmlns:p14="http://schemas.microsoft.com/office/powerpoint/2010/main" val="42231901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574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Exhaust Fan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85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38" y="409955"/>
            <a:ext cx="6228521" cy="6228521"/>
          </a:xfrm>
        </p:spPr>
      </p:pic>
    </p:spTree>
    <p:extLst>
      <p:ext uri="{BB962C8B-B14F-4D97-AF65-F5344CB8AC3E}">
        <p14:creationId xmlns:p14="http://schemas.microsoft.com/office/powerpoint/2010/main" val="17414654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Fertilizer Injector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29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52" y="263903"/>
            <a:ext cx="4651513" cy="6429316"/>
          </a:xfrm>
        </p:spPr>
      </p:pic>
    </p:spTree>
    <p:extLst>
      <p:ext uri="{BB962C8B-B14F-4D97-AF65-F5344CB8AC3E}">
        <p14:creationId xmlns:p14="http://schemas.microsoft.com/office/powerpoint/2010/main" val="106046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873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Cart/Wagon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492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Fertilizer Injector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153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090" y="171415"/>
            <a:ext cx="6465198" cy="6465198"/>
          </a:xfrm>
        </p:spPr>
      </p:pic>
    </p:spTree>
    <p:extLst>
      <p:ext uri="{BB962C8B-B14F-4D97-AF65-F5344CB8AC3E}">
        <p14:creationId xmlns:p14="http://schemas.microsoft.com/office/powerpoint/2010/main" val="37962213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Fertilizer Injector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378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22" y="689113"/>
            <a:ext cx="7113105" cy="5334828"/>
          </a:xfrm>
        </p:spPr>
      </p:pic>
    </p:spTree>
    <p:extLst>
      <p:ext uri="{BB962C8B-B14F-4D97-AF65-F5344CB8AC3E}">
        <p14:creationId xmlns:p14="http://schemas.microsoft.com/office/powerpoint/2010/main" val="36754867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873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Float System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001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04" y="917835"/>
            <a:ext cx="6599582" cy="4943316"/>
          </a:xfrm>
        </p:spPr>
      </p:pic>
    </p:spTree>
    <p:extLst>
      <p:ext uri="{BB962C8B-B14F-4D97-AF65-F5344CB8AC3E}">
        <p14:creationId xmlns:p14="http://schemas.microsoft.com/office/powerpoint/2010/main" val="37980707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873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Float System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224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830710"/>
            <a:ext cx="6758609" cy="506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109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873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Float System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0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981" y="821636"/>
            <a:ext cx="6215531" cy="5200750"/>
          </a:xfrm>
        </p:spPr>
      </p:pic>
    </p:spTree>
    <p:extLst>
      <p:ext uri="{BB962C8B-B14F-4D97-AF65-F5344CB8AC3E}">
        <p14:creationId xmlns:p14="http://schemas.microsoft.com/office/powerpoint/2010/main" val="3870930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3" y="462962"/>
            <a:ext cx="5764696" cy="5764696"/>
          </a:xfrm>
        </p:spPr>
      </p:pic>
    </p:spTree>
    <p:extLst>
      <p:ext uri="{BB962C8B-B14F-4D97-AF65-F5344CB8AC3E}">
        <p14:creationId xmlns:p14="http://schemas.microsoft.com/office/powerpoint/2010/main" val="41796660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321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Flood 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012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652" y="1176930"/>
            <a:ext cx="7434470" cy="4476117"/>
          </a:xfrm>
        </p:spPr>
      </p:pic>
    </p:spTree>
    <p:extLst>
      <p:ext uri="{BB962C8B-B14F-4D97-AF65-F5344CB8AC3E}">
        <p14:creationId xmlns:p14="http://schemas.microsoft.com/office/powerpoint/2010/main" val="17067354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321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Flood 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347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14" y="144912"/>
            <a:ext cx="6480312" cy="6480312"/>
          </a:xfrm>
        </p:spPr>
      </p:pic>
    </p:spTree>
    <p:extLst>
      <p:ext uri="{BB962C8B-B14F-4D97-AF65-F5344CB8AC3E}">
        <p14:creationId xmlns:p14="http://schemas.microsoft.com/office/powerpoint/2010/main" val="37274766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321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Flood 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24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EA7F1-3D52-9066-1893-FCA8CBEF0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3.png">
            <a:extLst>
              <a:ext uri="{FF2B5EF4-FFF2-40B4-BE49-F238E27FC236}">
                <a16:creationId xmlns:a16="http://schemas.microsoft.com/office/drawing/2014/main" id="{97FAC59A-2AF0-C7A5-42EE-1F72F655AC25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421890" y="1219200"/>
            <a:ext cx="7017385" cy="496316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475418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79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Green Lacewing</a:t>
            </a:r>
          </a:p>
        </p:txBody>
      </p:sp>
    </p:spTree>
    <p:extLst>
      <p:ext uri="{BB962C8B-B14F-4D97-AF65-F5344CB8AC3E}">
        <p14:creationId xmlns:p14="http://schemas.microsoft.com/office/powerpoint/2010/main" val="38181802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94D1F-C60C-FD29-66BA-3189BDF23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2.png">
            <a:extLst>
              <a:ext uri="{FF2B5EF4-FFF2-40B4-BE49-F238E27FC236}">
                <a16:creationId xmlns:a16="http://schemas.microsoft.com/office/drawing/2014/main" id="{FA63DDDE-3A47-5F8E-0461-68DCB0EA8A51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714750" y="1414462"/>
            <a:ext cx="4762500" cy="402907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041689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79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Green Lacewing</a:t>
            </a:r>
          </a:p>
        </p:txBody>
      </p:sp>
    </p:spTree>
    <p:extLst>
      <p:ext uri="{BB962C8B-B14F-4D97-AF65-F5344CB8AC3E}">
        <p14:creationId xmlns:p14="http://schemas.microsoft.com/office/powerpoint/2010/main" val="23960527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630FC-10B2-3D70-E0D6-89E75B213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1.png">
            <a:extLst>
              <a:ext uri="{FF2B5EF4-FFF2-40B4-BE49-F238E27FC236}">
                <a16:creationId xmlns:a16="http://schemas.microsoft.com/office/drawing/2014/main" id="{C401465B-6FF7-06DD-4514-E520EEEC9A26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657350" y="809625"/>
            <a:ext cx="8229600" cy="54864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265594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84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Cart/Wagon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0166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79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Green Lacewing</a:t>
            </a:r>
          </a:p>
        </p:txBody>
      </p:sp>
    </p:spTree>
    <p:extLst>
      <p:ext uri="{BB962C8B-B14F-4D97-AF65-F5344CB8AC3E}">
        <p14:creationId xmlns:p14="http://schemas.microsoft.com/office/powerpoint/2010/main" val="27009230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.png">
            <a:extLst>
              <a:ext uri="{FF2B5EF4-FFF2-40B4-BE49-F238E27FC236}">
                <a16:creationId xmlns:a16="http://schemas.microsoft.com/office/drawing/2014/main" id="{0CFD0FA0-8034-E773-BD9F-E5A0133AF07D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981200" y="469900"/>
            <a:ext cx="8229600" cy="59182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612616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037A18-7456-5CD2-FDC7-FDA31665CC9F}"/>
              </a:ext>
            </a:extLst>
          </p:cNvPr>
          <p:cNvSpPr txBox="1">
            <a:spLocks/>
          </p:cNvSpPr>
          <p:nvPr/>
        </p:nvSpPr>
        <p:spPr>
          <a:xfrm>
            <a:off x="838200" y="1553671"/>
            <a:ext cx="10515600" cy="3447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/>
              <a:t>Gutter Connected</a:t>
            </a:r>
          </a:p>
          <a:p>
            <a:pPr algn="ctr"/>
            <a:r>
              <a:rPr lang="en-US" sz="8800" dirty="0"/>
              <a:t>Greenhouse</a:t>
            </a:r>
          </a:p>
        </p:txBody>
      </p:sp>
    </p:spTree>
    <p:extLst>
      <p:ext uri="{BB962C8B-B14F-4D97-AF65-F5344CB8AC3E}">
        <p14:creationId xmlns:p14="http://schemas.microsoft.com/office/powerpoint/2010/main" val="39228708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>
            <a:extLst>
              <a:ext uri="{FF2B5EF4-FFF2-40B4-BE49-F238E27FC236}">
                <a16:creationId xmlns:a16="http://schemas.microsoft.com/office/drawing/2014/main" id="{F8E4C8F5-90A1-41E2-0A29-3D53415B10D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981200" y="958850"/>
            <a:ext cx="8229600" cy="49403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2022322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037A18-7456-5CD2-FDC7-FDA31665CC9F}"/>
              </a:ext>
            </a:extLst>
          </p:cNvPr>
          <p:cNvSpPr txBox="1">
            <a:spLocks/>
          </p:cNvSpPr>
          <p:nvPr/>
        </p:nvSpPr>
        <p:spPr>
          <a:xfrm>
            <a:off x="838200" y="1553671"/>
            <a:ext cx="10515600" cy="3447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/>
              <a:t>Gutter Connected</a:t>
            </a:r>
          </a:p>
          <a:p>
            <a:pPr algn="ctr"/>
            <a:r>
              <a:rPr lang="en-US" sz="8800" dirty="0"/>
              <a:t>Greenhouse</a:t>
            </a:r>
          </a:p>
        </p:txBody>
      </p:sp>
    </p:spTree>
    <p:extLst>
      <p:ext uri="{BB962C8B-B14F-4D97-AF65-F5344CB8AC3E}">
        <p14:creationId xmlns:p14="http://schemas.microsoft.com/office/powerpoint/2010/main" val="24359453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>
            <a:extLst>
              <a:ext uri="{FF2B5EF4-FFF2-40B4-BE49-F238E27FC236}">
                <a16:creationId xmlns:a16="http://schemas.microsoft.com/office/drawing/2014/main" id="{383D1795-5674-4950-718D-4DDDD6AAD3C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286000" y="904875"/>
            <a:ext cx="7620000" cy="504825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8017442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037A18-7456-5CD2-FDC7-FDA31665CC9F}"/>
              </a:ext>
            </a:extLst>
          </p:cNvPr>
          <p:cNvSpPr txBox="1">
            <a:spLocks/>
          </p:cNvSpPr>
          <p:nvPr/>
        </p:nvSpPr>
        <p:spPr>
          <a:xfrm>
            <a:off x="838200" y="1553671"/>
            <a:ext cx="10515600" cy="3447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/>
              <a:t>Gutter Connected</a:t>
            </a:r>
          </a:p>
          <a:p>
            <a:pPr algn="ctr"/>
            <a:r>
              <a:rPr lang="en-US" sz="8800" dirty="0"/>
              <a:t>Greenhouse</a:t>
            </a:r>
          </a:p>
        </p:txBody>
      </p:sp>
    </p:spTree>
    <p:extLst>
      <p:ext uri="{BB962C8B-B14F-4D97-AF65-F5344CB8AC3E}">
        <p14:creationId xmlns:p14="http://schemas.microsoft.com/office/powerpoint/2010/main" val="19468645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52" y="1850066"/>
            <a:ext cx="5906212" cy="3349496"/>
          </a:xfrm>
        </p:spPr>
      </p:pic>
    </p:spTree>
    <p:extLst>
      <p:ext uri="{BB962C8B-B14F-4D97-AF65-F5344CB8AC3E}">
        <p14:creationId xmlns:p14="http://schemas.microsoft.com/office/powerpoint/2010/main" val="19008400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Heat 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326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96" y="1212019"/>
            <a:ext cx="4492810" cy="4492810"/>
          </a:xfrm>
        </p:spPr>
      </p:pic>
    </p:spTree>
    <p:extLst>
      <p:ext uri="{BB962C8B-B14F-4D97-AF65-F5344CB8AC3E}">
        <p14:creationId xmlns:p14="http://schemas.microsoft.com/office/powerpoint/2010/main" val="3688339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287" y="824247"/>
            <a:ext cx="5155095" cy="5132183"/>
          </a:xfrm>
        </p:spPr>
      </p:pic>
    </p:spTree>
    <p:extLst>
      <p:ext uri="{BB962C8B-B14F-4D97-AF65-F5344CB8AC3E}">
        <p14:creationId xmlns:p14="http://schemas.microsoft.com/office/powerpoint/2010/main" val="22594262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Heat 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964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805" y="1297080"/>
            <a:ext cx="4349933" cy="4349933"/>
          </a:xfrm>
        </p:spPr>
      </p:pic>
    </p:spTree>
    <p:extLst>
      <p:ext uri="{BB962C8B-B14F-4D97-AF65-F5344CB8AC3E}">
        <p14:creationId xmlns:p14="http://schemas.microsoft.com/office/powerpoint/2010/main" val="8613210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Heat 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768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384" y="1388459"/>
            <a:ext cx="5417313" cy="4057755"/>
          </a:xfrm>
        </p:spPr>
      </p:pic>
    </p:spTree>
    <p:extLst>
      <p:ext uri="{BB962C8B-B14F-4D97-AF65-F5344CB8AC3E}">
        <p14:creationId xmlns:p14="http://schemas.microsoft.com/office/powerpoint/2010/main" val="37543835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554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High Tunnel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590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823" y="1563424"/>
            <a:ext cx="4949055" cy="3366085"/>
          </a:xfrm>
        </p:spPr>
      </p:pic>
    </p:spTree>
    <p:extLst>
      <p:ext uri="{BB962C8B-B14F-4D97-AF65-F5344CB8AC3E}">
        <p14:creationId xmlns:p14="http://schemas.microsoft.com/office/powerpoint/2010/main" val="15007054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703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Hoop House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396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456" y="1701210"/>
            <a:ext cx="5524321" cy="3093620"/>
          </a:xfrm>
        </p:spPr>
      </p:pic>
    </p:spTree>
    <p:extLst>
      <p:ext uri="{BB962C8B-B14F-4D97-AF65-F5344CB8AC3E}">
        <p14:creationId xmlns:p14="http://schemas.microsoft.com/office/powerpoint/2010/main" val="13868307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703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Hoop House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17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982" y="1690576"/>
            <a:ext cx="5014106" cy="3336659"/>
          </a:xfrm>
        </p:spPr>
      </p:pic>
    </p:spTree>
    <p:extLst>
      <p:ext uri="{BB962C8B-B14F-4D97-AF65-F5344CB8AC3E}">
        <p14:creationId xmlns:p14="http://schemas.microsoft.com/office/powerpoint/2010/main" val="1366802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Circulation Fan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081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703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Hoop House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211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135" y="1112109"/>
            <a:ext cx="5076935" cy="4562815"/>
          </a:xfrm>
        </p:spPr>
      </p:pic>
    </p:spTree>
    <p:extLst>
      <p:ext uri="{BB962C8B-B14F-4D97-AF65-F5344CB8AC3E}">
        <p14:creationId xmlns:p14="http://schemas.microsoft.com/office/powerpoint/2010/main" val="32106431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¾” Hose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059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94" y="701657"/>
            <a:ext cx="5268986" cy="5268986"/>
          </a:xfrm>
        </p:spPr>
      </p:pic>
    </p:spTree>
    <p:extLst>
      <p:ext uri="{BB962C8B-B14F-4D97-AF65-F5344CB8AC3E}">
        <p14:creationId xmlns:p14="http://schemas.microsoft.com/office/powerpoint/2010/main" val="24567110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¾” Hose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880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42" y="967563"/>
            <a:ext cx="4955898" cy="4955898"/>
          </a:xfrm>
        </p:spPr>
      </p:pic>
    </p:spTree>
    <p:extLst>
      <p:ext uri="{BB962C8B-B14F-4D97-AF65-F5344CB8AC3E}">
        <p14:creationId xmlns:p14="http://schemas.microsoft.com/office/powerpoint/2010/main" val="32934741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¾” Hose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876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72" y="1137683"/>
            <a:ext cx="6645876" cy="4462924"/>
          </a:xfrm>
        </p:spPr>
      </p:pic>
    </p:spTree>
    <p:extLst>
      <p:ext uri="{BB962C8B-B14F-4D97-AF65-F5344CB8AC3E}">
        <p14:creationId xmlns:p14="http://schemas.microsoft.com/office/powerpoint/2010/main" val="4872653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79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Irrigation Controller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143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527" y="1488559"/>
            <a:ext cx="5620201" cy="4081591"/>
          </a:xfrm>
        </p:spPr>
      </p:pic>
    </p:spTree>
    <p:extLst>
      <p:ext uri="{BB962C8B-B14F-4D97-AF65-F5344CB8AC3E}">
        <p14:creationId xmlns:p14="http://schemas.microsoft.com/office/powerpoint/2010/main" val="4003633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293" y="1086678"/>
            <a:ext cx="6256960" cy="4686680"/>
          </a:xfrm>
        </p:spPr>
      </p:pic>
    </p:spTree>
    <p:extLst>
      <p:ext uri="{BB962C8B-B14F-4D97-AF65-F5344CB8AC3E}">
        <p14:creationId xmlns:p14="http://schemas.microsoft.com/office/powerpoint/2010/main" val="1399523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79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Irrigation Controller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162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078" y="1254643"/>
            <a:ext cx="4307312" cy="4307312"/>
          </a:xfrm>
        </p:spPr>
      </p:pic>
    </p:spTree>
    <p:extLst>
      <p:ext uri="{BB962C8B-B14F-4D97-AF65-F5344CB8AC3E}">
        <p14:creationId xmlns:p14="http://schemas.microsoft.com/office/powerpoint/2010/main" val="19628465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79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Irrigation Controller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025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>
            <a:extLst>
              <a:ext uri="{FF2B5EF4-FFF2-40B4-BE49-F238E27FC236}">
                <a16:creationId xmlns:a16="http://schemas.microsoft.com/office/drawing/2014/main" id="{FDD6F81A-903B-AAF8-3DC4-C774D0797E7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981200" y="1111250"/>
            <a:ext cx="8229600" cy="46355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0898541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79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Lady Bug</a:t>
            </a:r>
          </a:p>
        </p:txBody>
      </p:sp>
    </p:spTree>
    <p:extLst>
      <p:ext uri="{BB962C8B-B14F-4D97-AF65-F5344CB8AC3E}">
        <p14:creationId xmlns:p14="http://schemas.microsoft.com/office/powerpoint/2010/main" val="11413247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>
            <a:extLst>
              <a:ext uri="{FF2B5EF4-FFF2-40B4-BE49-F238E27FC236}">
                <a16:creationId xmlns:a16="http://schemas.microsoft.com/office/drawing/2014/main" id="{8E8480BD-FC2D-76A7-F469-37A05152DC0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981200" y="342900"/>
            <a:ext cx="8229600" cy="61722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2787515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79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Lady Bug</a:t>
            </a:r>
          </a:p>
        </p:txBody>
      </p:sp>
    </p:spTree>
    <p:extLst>
      <p:ext uri="{BB962C8B-B14F-4D97-AF65-F5344CB8AC3E}">
        <p14:creationId xmlns:p14="http://schemas.microsoft.com/office/powerpoint/2010/main" val="37996235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.png">
            <a:extLst>
              <a:ext uri="{FF2B5EF4-FFF2-40B4-BE49-F238E27FC236}">
                <a16:creationId xmlns:a16="http://schemas.microsoft.com/office/drawing/2014/main" id="{D5420E38-E314-07A6-8028-545C0C1C01CB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619250" y="-733425"/>
            <a:ext cx="8763000" cy="965835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8056386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79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Lady Bug</a:t>
            </a:r>
          </a:p>
        </p:txBody>
      </p:sp>
    </p:spTree>
    <p:extLst>
      <p:ext uri="{BB962C8B-B14F-4D97-AF65-F5344CB8AC3E}">
        <p14:creationId xmlns:p14="http://schemas.microsoft.com/office/powerpoint/2010/main" val="360454999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456" y="1254551"/>
            <a:ext cx="4605115" cy="4605115"/>
          </a:xfrm>
        </p:spPr>
      </p:pic>
    </p:spTree>
    <p:extLst>
      <p:ext uri="{BB962C8B-B14F-4D97-AF65-F5344CB8AC3E}">
        <p14:creationId xmlns:p14="http://schemas.microsoft.com/office/powerpoint/2010/main" val="1312715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227</Words>
  <Application>Microsoft Office PowerPoint</Application>
  <PresentationFormat>Widescreen</PresentationFormat>
  <Paragraphs>121</Paragraphs>
  <Slides>236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236</vt:i4>
      </vt:variant>
    </vt:vector>
  </HeadingPairs>
  <TitlesOfParts>
    <vt:vector size="240" baseType="lpstr">
      <vt:lpstr>Arial</vt:lpstr>
      <vt:lpstr>Calibri</vt:lpstr>
      <vt:lpstr>Calibri Light</vt:lpstr>
      <vt:lpstr>Office Theme</vt:lpstr>
      <vt:lpstr>PowerPoint Presentation</vt:lpstr>
      <vt:lpstr>Cart/Wagon</vt:lpstr>
      <vt:lpstr>PowerPoint Presentation</vt:lpstr>
      <vt:lpstr>Cart/Wagon</vt:lpstr>
      <vt:lpstr>PowerPoint Presentation</vt:lpstr>
      <vt:lpstr>Cart/Wagon</vt:lpstr>
      <vt:lpstr>PowerPoint Presentation</vt:lpstr>
      <vt:lpstr>Circulation Fan</vt:lpstr>
      <vt:lpstr>PowerPoint Presentation</vt:lpstr>
      <vt:lpstr>Circulation Fan</vt:lpstr>
      <vt:lpstr>PowerPoint Presentation</vt:lpstr>
      <vt:lpstr>Circulation Fan</vt:lpstr>
      <vt:lpstr>PowerPoint Presentation</vt:lpstr>
      <vt:lpstr>Dome Lid</vt:lpstr>
      <vt:lpstr>PowerPoint Presentation</vt:lpstr>
      <vt:lpstr>Dome Lid</vt:lpstr>
      <vt:lpstr>PowerPoint Presentation</vt:lpstr>
      <vt:lpstr>Dome Lid</vt:lpstr>
      <vt:lpstr>PowerPoint Presentation</vt:lpstr>
      <vt:lpstr>Drip Tube</vt:lpstr>
      <vt:lpstr>PowerPoint Presentation</vt:lpstr>
      <vt:lpstr>Drip Tube</vt:lpstr>
      <vt:lpstr>PowerPoint Presentation</vt:lpstr>
      <vt:lpstr>Drip Tube</vt:lpstr>
      <vt:lpstr>PowerPoint Presentation</vt:lpstr>
      <vt:lpstr>Ebb and Flow Irrigation</vt:lpstr>
      <vt:lpstr>PowerPoint Presentation</vt:lpstr>
      <vt:lpstr>Ebb and Flow Irrigation</vt:lpstr>
      <vt:lpstr>PowerPoint Presentation</vt:lpstr>
      <vt:lpstr>Ebb and Flow Irrigation</vt:lpstr>
      <vt:lpstr>PowerPoint Presentation</vt:lpstr>
      <vt:lpstr>Exhaust Fan</vt:lpstr>
      <vt:lpstr>PowerPoint Presentation</vt:lpstr>
      <vt:lpstr>Exhaust Fan</vt:lpstr>
      <vt:lpstr>PowerPoint Presentation</vt:lpstr>
      <vt:lpstr>Exhaust Fan</vt:lpstr>
      <vt:lpstr>PowerPoint Presentation</vt:lpstr>
      <vt:lpstr>Fertilizer Injector</vt:lpstr>
      <vt:lpstr>PowerPoint Presentation</vt:lpstr>
      <vt:lpstr>Fertilizer Injector</vt:lpstr>
      <vt:lpstr>PowerPoint Presentation</vt:lpstr>
      <vt:lpstr>Fertilizer Injector</vt:lpstr>
      <vt:lpstr>PowerPoint Presentation</vt:lpstr>
      <vt:lpstr>Float System</vt:lpstr>
      <vt:lpstr>PowerPoint Presentation</vt:lpstr>
      <vt:lpstr>Float System</vt:lpstr>
      <vt:lpstr>PowerPoint Presentation</vt:lpstr>
      <vt:lpstr>Float System</vt:lpstr>
      <vt:lpstr>PowerPoint Presentation</vt:lpstr>
      <vt:lpstr>Flood Table</vt:lpstr>
      <vt:lpstr>PowerPoint Presentation</vt:lpstr>
      <vt:lpstr>Flood Table</vt:lpstr>
      <vt:lpstr>PowerPoint Presentation</vt:lpstr>
      <vt:lpstr>Flood Table</vt:lpstr>
      <vt:lpstr>PowerPoint Presentation</vt:lpstr>
      <vt:lpstr>Green Lacewing</vt:lpstr>
      <vt:lpstr>PowerPoint Presentation</vt:lpstr>
      <vt:lpstr>Green Lacewing</vt:lpstr>
      <vt:lpstr>PowerPoint Presentation</vt:lpstr>
      <vt:lpstr>Green Lacewing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Heat Mat</vt:lpstr>
      <vt:lpstr>PowerPoint Presentation</vt:lpstr>
      <vt:lpstr>Heat Mat</vt:lpstr>
      <vt:lpstr>PowerPoint Presentation</vt:lpstr>
      <vt:lpstr>Heat Mat</vt:lpstr>
      <vt:lpstr>PowerPoint Presentation</vt:lpstr>
      <vt:lpstr>High Tunnel</vt:lpstr>
      <vt:lpstr>PowerPoint Presentation</vt:lpstr>
      <vt:lpstr>Hoop House</vt:lpstr>
      <vt:lpstr>PowerPoint Presentation</vt:lpstr>
      <vt:lpstr>Hoop House</vt:lpstr>
      <vt:lpstr>PowerPoint Presentation</vt:lpstr>
      <vt:lpstr>Hoop House</vt:lpstr>
      <vt:lpstr>PowerPoint Presentation</vt:lpstr>
      <vt:lpstr>¾” Hose</vt:lpstr>
      <vt:lpstr>PowerPoint Presentation</vt:lpstr>
      <vt:lpstr>¾” Hose</vt:lpstr>
      <vt:lpstr>PowerPoint Presentation</vt:lpstr>
      <vt:lpstr>¾” Hose</vt:lpstr>
      <vt:lpstr>PowerPoint Presentation</vt:lpstr>
      <vt:lpstr>Irrigation Controller</vt:lpstr>
      <vt:lpstr>PowerPoint Presentation</vt:lpstr>
      <vt:lpstr>Irrigation Controller</vt:lpstr>
      <vt:lpstr>PowerPoint Presentation</vt:lpstr>
      <vt:lpstr>Irrigation Controller</vt:lpstr>
      <vt:lpstr>PowerPoint Presentation</vt:lpstr>
      <vt:lpstr>Lady Bug</vt:lpstr>
      <vt:lpstr>PowerPoint Presentation</vt:lpstr>
      <vt:lpstr>Lady Bug</vt:lpstr>
      <vt:lpstr>PowerPoint Presentation</vt:lpstr>
      <vt:lpstr>Lady Bug</vt:lpstr>
      <vt:lpstr>PowerPoint Presentation</vt:lpstr>
      <vt:lpstr>LED Light</vt:lpstr>
      <vt:lpstr>PowerPoint Presentation</vt:lpstr>
      <vt:lpstr>LED Light</vt:lpstr>
      <vt:lpstr>PowerPoint Presentation</vt:lpstr>
      <vt:lpstr>LED Light</vt:lpstr>
      <vt:lpstr>PowerPoint Presentation</vt:lpstr>
      <vt:lpstr>NFT System</vt:lpstr>
      <vt:lpstr>PowerPoint Presentation</vt:lpstr>
      <vt:lpstr>NFT System</vt:lpstr>
      <vt:lpstr>PowerPoint Presentation</vt:lpstr>
      <vt:lpstr>NFT System</vt:lpstr>
      <vt:lpstr>PowerPoint Presentation</vt:lpstr>
      <vt:lpstr>Pheromone Trap</vt:lpstr>
      <vt:lpstr>PowerPoint Presentation</vt:lpstr>
      <vt:lpstr>Pheromone Trap</vt:lpstr>
      <vt:lpstr>PowerPoint Presentation</vt:lpstr>
      <vt:lpstr>Pheromone Trap</vt:lpstr>
      <vt:lpstr>PowerPoint Presentation</vt:lpstr>
      <vt:lpstr>Polyethylene Film</vt:lpstr>
      <vt:lpstr>PowerPoint Presentation</vt:lpstr>
      <vt:lpstr>Polyethylene Film</vt:lpstr>
      <vt:lpstr>PowerPoint Presentation</vt:lpstr>
      <vt:lpstr>Polyethylene Film</vt:lpstr>
      <vt:lpstr>PowerPoint Presentation</vt:lpstr>
      <vt:lpstr>Polyethylene Tubing</vt:lpstr>
      <vt:lpstr>PowerPoint Presentation</vt:lpstr>
      <vt:lpstr>Polyethylene Tubing</vt:lpstr>
      <vt:lpstr>PowerPoint Presentation</vt:lpstr>
      <vt:lpstr>Polyethylene Tubing</vt:lpstr>
      <vt:lpstr>PowerPoint Presentation</vt:lpstr>
      <vt:lpstr>Peat</vt:lpstr>
      <vt:lpstr>PowerPoint Presentation</vt:lpstr>
      <vt:lpstr>Peat</vt:lpstr>
      <vt:lpstr>PowerPoint Presentation</vt:lpstr>
      <vt:lpstr>Peat</vt:lpstr>
      <vt:lpstr>PowerPoint Presentation</vt:lpstr>
      <vt:lpstr>Perlite</vt:lpstr>
      <vt:lpstr>PowerPoint Presentation</vt:lpstr>
      <vt:lpstr>Perlite</vt:lpstr>
      <vt:lpstr>PowerPoint Presentation</vt:lpstr>
      <vt:lpstr>Perlite</vt:lpstr>
      <vt:lpstr>PowerPoint Presentation</vt:lpstr>
      <vt:lpstr>Pesticide Sprayer</vt:lpstr>
      <vt:lpstr>PowerPoint Presentation</vt:lpstr>
      <vt:lpstr>Pesticide Sprayer</vt:lpstr>
      <vt:lpstr>PowerPoint Presentation</vt:lpstr>
      <vt:lpstr>Pesticide Sprayer</vt:lpstr>
      <vt:lpstr>PowerPoint Presentation</vt:lpstr>
      <vt:lpstr>Polycarbonate</vt:lpstr>
      <vt:lpstr>PowerPoint Presentation</vt:lpstr>
      <vt:lpstr>Polycarbonate</vt:lpstr>
      <vt:lpstr>PowerPoint Presentation</vt:lpstr>
      <vt:lpstr>Polycarbonate</vt:lpstr>
      <vt:lpstr>PowerPoint Presentation</vt:lpstr>
      <vt:lpstr>Pruners</vt:lpstr>
      <vt:lpstr>PowerPoint Presentation</vt:lpstr>
      <vt:lpstr>Pruners</vt:lpstr>
      <vt:lpstr>PowerPoint Presentation</vt:lpstr>
      <vt:lpstr>Pruners</vt:lpstr>
      <vt:lpstr>PowerPoint Presentation</vt:lpstr>
      <vt:lpstr>Rock Wool</vt:lpstr>
      <vt:lpstr>PowerPoint Presentation</vt:lpstr>
      <vt:lpstr>Rock Wool</vt:lpstr>
      <vt:lpstr>PowerPoint Presentation</vt:lpstr>
      <vt:lpstr>Rock Wool</vt:lpstr>
      <vt:lpstr>PowerPoint Presentation</vt:lpstr>
      <vt:lpstr>Roof Vent</vt:lpstr>
      <vt:lpstr>PowerPoint Presentation</vt:lpstr>
      <vt:lpstr>Roof Vent</vt:lpstr>
      <vt:lpstr>PowerPoint Presentation</vt:lpstr>
      <vt:lpstr>Roof Vent</vt:lpstr>
      <vt:lpstr>PowerPoint Presentation</vt:lpstr>
      <vt:lpstr>Reservoir Tank</vt:lpstr>
      <vt:lpstr>PowerPoint Presentation</vt:lpstr>
      <vt:lpstr>Reservoir Tank</vt:lpstr>
      <vt:lpstr>PowerPoint Presentation</vt:lpstr>
      <vt:lpstr>Reservoir Tank</vt:lpstr>
      <vt:lpstr>PowerPoint Presentation</vt:lpstr>
      <vt:lpstr>Shade Cloth</vt:lpstr>
      <vt:lpstr>PowerPoint Presentation</vt:lpstr>
      <vt:lpstr>Shade Cloth</vt:lpstr>
      <vt:lpstr>PowerPoint Presentation</vt:lpstr>
      <vt:lpstr>Shade Cloth</vt:lpstr>
      <vt:lpstr>PowerPoint Presentation</vt:lpstr>
      <vt:lpstr>Shuttle Tray</vt:lpstr>
      <vt:lpstr>PowerPoint Presentation</vt:lpstr>
      <vt:lpstr>Shuttle Tray</vt:lpstr>
      <vt:lpstr>PowerPoint Presentation</vt:lpstr>
      <vt:lpstr>Shuttle Tray</vt:lpstr>
      <vt:lpstr>PowerPoint Presentation</vt:lpstr>
      <vt:lpstr>Solar Panel</vt:lpstr>
      <vt:lpstr>PowerPoint Presentation</vt:lpstr>
      <vt:lpstr>Solar Panel</vt:lpstr>
      <vt:lpstr>PowerPoint Presentation</vt:lpstr>
      <vt:lpstr>Solar Panel</vt:lpstr>
      <vt:lpstr>PowerPoint Presentation</vt:lpstr>
      <vt:lpstr>Tags</vt:lpstr>
      <vt:lpstr>PowerPoint Presentation</vt:lpstr>
      <vt:lpstr>Tags</vt:lpstr>
      <vt:lpstr>PowerPoint Presentation</vt:lpstr>
      <vt:lpstr>Tags</vt:lpstr>
      <vt:lpstr>PowerPoint Presentation</vt:lpstr>
      <vt:lpstr>Thermostat</vt:lpstr>
      <vt:lpstr>PowerPoint Presentation</vt:lpstr>
      <vt:lpstr>Thermostat</vt:lpstr>
      <vt:lpstr>PowerPoint Presentation</vt:lpstr>
      <vt:lpstr>Thermostat</vt:lpstr>
      <vt:lpstr>PowerPoint Presentation</vt:lpstr>
      <vt:lpstr>Vermiculite</vt:lpstr>
      <vt:lpstr>PowerPoint Presentation</vt:lpstr>
      <vt:lpstr>Vermiculite</vt:lpstr>
      <vt:lpstr>PowerPoint Presentation</vt:lpstr>
      <vt:lpstr>Vermiculite</vt:lpstr>
      <vt:lpstr>PowerPoint Presentation</vt:lpstr>
      <vt:lpstr>Wasp</vt:lpstr>
      <vt:lpstr>PowerPoint Presentation</vt:lpstr>
      <vt:lpstr>Wasp</vt:lpstr>
      <vt:lpstr>PowerPoint Presentation</vt:lpstr>
      <vt:lpstr>Wasp</vt:lpstr>
      <vt:lpstr>PowerPoint Presentation</vt:lpstr>
      <vt:lpstr>Water Pump</vt:lpstr>
      <vt:lpstr>PowerPoint Presentation</vt:lpstr>
      <vt:lpstr>Water Pump</vt:lpstr>
      <vt:lpstr>PowerPoint Presentation</vt:lpstr>
      <vt:lpstr>Water Pump</vt:lpstr>
      <vt:lpstr>PowerPoint Presentation</vt:lpstr>
      <vt:lpstr>Watering Wand</vt:lpstr>
      <vt:lpstr>PowerPoint Presentation</vt:lpstr>
      <vt:lpstr>Watering Wand</vt:lpstr>
      <vt:lpstr>PowerPoint Presentation</vt:lpstr>
      <vt:lpstr>Watering Wand</vt:lpstr>
      <vt:lpstr>PowerPoint Presentation</vt:lpstr>
      <vt:lpstr>Yellow Sticky Board</vt:lpstr>
      <vt:lpstr>PowerPoint Presentation</vt:lpstr>
      <vt:lpstr>Yellow Sticky Board</vt:lpstr>
      <vt:lpstr>PowerPoint Presentation</vt:lpstr>
      <vt:lpstr>Yellow Sticky Board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OASAstudent</dc:creator>
  <cp:lastModifiedBy>Sidel, Michelle</cp:lastModifiedBy>
  <cp:revision>20</cp:revision>
  <cp:lastPrinted>2018-04-12T14:02:15Z</cp:lastPrinted>
  <dcterms:created xsi:type="dcterms:W3CDTF">2018-04-03T20:22:46Z</dcterms:created>
  <dcterms:modified xsi:type="dcterms:W3CDTF">2023-03-23T19:13:59Z</dcterms:modified>
</cp:coreProperties>
</file>