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468" r:id="rId7"/>
    <p:sldId id="261" r:id="rId8"/>
    <p:sldId id="537" r:id="rId9"/>
    <p:sldId id="263" r:id="rId10"/>
    <p:sldId id="266" r:id="rId11"/>
    <p:sldId id="265" r:id="rId12"/>
    <p:sldId id="536" r:id="rId13"/>
    <p:sldId id="267" r:id="rId14"/>
    <p:sldId id="535" r:id="rId15"/>
    <p:sldId id="273" r:id="rId16"/>
    <p:sldId id="533" r:id="rId17"/>
    <p:sldId id="279" r:id="rId18"/>
    <p:sldId id="531" r:id="rId19"/>
    <p:sldId id="285" r:id="rId20"/>
    <p:sldId id="529" r:id="rId21"/>
    <p:sldId id="291" r:id="rId22"/>
    <p:sldId id="527" r:id="rId23"/>
    <p:sldId id="299" r:id="rId24"/>
    <p:sldId id="538" r:id="rId25"/>
    <p:sldId id="305" r:id="rId26"/>
    <p:sldId id="308" r:id="rId27"/>
    <p:sldId id="309" r:id="rId28"/>
    <p:sldId id="521" r:id="rId29"/>
    <p:sldId id="311" r:id="rId30"/>
    <p:sldId id="314" r:id="rId31"/>
    <p:sldId id="313" r:id="rId32"/>
    <p:sldId id="520" r:id="rId33"/>
    <p:sldId id="577" r:id="rId34"/>
    <p:sldId id="539" r:id="rId35"/>
    <p:sldId id="540" r:id="rId36"/>
    <p:sldId id="544" r:id="rId37"/>
    <p:sldId id="541" r:id="rId38"/>
    <p:sldId id="545" r:id="rId39"/>
    <p:sldId id="315" r:id="rId40"/>
    <p:sldId id="519" r:id="rId41"/>
    <p:sldId id="320" r:id="rId42"/>
    <p:sldId id="517" r:id="rId43"/>
    <p:sldId id="516" r:id="rId44"/>
    <p:sldId id="327" r:id="rId45"/>
    <p:sldId id="328" r:id="rId46"/>
    <p:sldId id="514" r:id="rId47"/>
    <p:sldId id="342" r:id="rId48"/>
    <p:sldId id="510" r:id="rId49"/>
    <p:sldId id="546" r:id="rId50"/>
    <p:sldId id="547" r:id="rId51"/>
    <p:sldId id="551" r:id="rId52"/>
    <p:sldId id="548" r:id="rId53"/>
    <p:sldId id="550" r:id="rId54"/>
    <p:sldId id="549" r:id="rId55"/>
    <p:sldId id="348" r:id="rId56"/>
    <p:sldId id="508" r:id="rId57"/>
    <p:sldId id="366" r:id="rId58"/>
    <p:sldId id="504" r:id="rId59"/>
    <p:sldId id="360" r:id="rId60"/>
    <p:sldId id="502" r:id="rId61"/>
    <p:sldId id="372" r:id="rId62"/>
    <p:sldId id="500" r:id="rId63"/>
    <p:sldId id="374" r:id="rId64"/>
    <p:sldId id="377" r:id="rId65"/>
    <p:sldId id="378" r:id="rId66"/>
    <p:sldId id="498" r:id="rId67"/>
    <p:sldId id="384" r:id="rId68"/>
    <p:sldId id="390" r:id="rId69"/>
    <p:sldId id="494" r:id="rId70"/>
    <p:sldId id="392" r:id="rId71"/>
    <p:sldId id="395" r:id="rId72"/>
    <p:sldId id="552" r:id="rId73"/>
    <p:sldId id="553" r:id="rId74"/>
    <p:sldId id="556" r:id="rId75"/>
    <p:sldId id="555" r:id="rId76"/>
    <p:sldId id="554" r:id="rId77"/>
    <p:sldId id="557" r:id="rId78"/>
    <p:sldId id="398" r:id="rId79"/>
    <p:sldId id="401" r:id="rId80"/>
    <p:sldId id="402" r:id="rId81"/>
    <p:sldId id="490" r:id="rId82"/>
    <p:sldId id="408" r:id="rId83"/>
    <p:sldId id="488" r:id="rId84"/>
    <p:sldId id="414" r:id="rId85"/>
    <p:sldId id="486" r:id="rId86"/>
    <p:sldId id="420" r:id="rId87"/>
    <p:sldId id="484" r:id="rId88"/>
    <p:sldId id="426" r:id="rId89"/>
    <p:sldId id="427" r:id="rId90"/>
    <p:sldId id="432" r:id="rId91"/>
    <p:sldId id="481" r:id="rId92"/>
    <p:sldId id="438" r:id="rId93"/>
    <p:sldId id="479" r:id="rId94"/>
    <p:sldId id="558" r:id="rId95"/>
    <p:sldId id="576" r:id="rId96"/>
    <p:sldId id="559" r:id="rId97"/>
    <p:sldId id="561" r:id="rId98"/>
    <p:sldId id="563" r:id="rId99"/>
    <p:sldId id="562" r:id="rId100"/>
    <p:sldId id="444" r:id="rId101"/>
    <p:sldId id="477" r:id="rId102"/>
    <p:sldId id="450" r:id="rId103"/>
    <p:sldId id="474" r:id="rId104"/>
    <p:sldId id="564" r:id="rId105"/>
    <p:sldId id="565" r:id="rId106"/>
    <p:sldId id="566" r:id="rId107"/>
    <p:sldId id="568" r:id="rId108"/>
    <p:sldId id="567" r:id="rId109"/>
    <p:sldId id="569" r:id="rId110"/>
    <p:sldId id="458" r:id="rId111"/>
    <p:sldId id="473" r:id="rId112"/>
    <p:sldId id="462" r:id="rId113"/>
    <p:sldId id="467" r:id="rId114"/>
    <p:sldId id="571" r:id="rId115"/>
    <p:sldId id="570" r:id="rId116"/>
    <p:sldId id="573" r:id="rId117"/>
    <p:sldId id="574" r:id="rId118"/>
    <p:sldId id="572" r:id="rId119"/>
    <p:sldId id="575" r:id="rId12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1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9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3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7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0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0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E80A-AF66-4BF3-AE55-943BBD11B6EB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1FC1B-D5DA-42DF-AE14-7B6F79E8F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bing.com/images/search?view=detailV2&amp;ccid=Nk2S78pn&amp;id=770B43C29EF63A49BD93A97E40AB64F04C588B28&amp;thid=OIP.Nk2S78pnjmIYvYBd2lQFYgHaHa&amp;mediaurl=http%3a%2f%2fwww.northerntool.com%2fimages%2fproduct%2f700x700%2f250%2f250619_700x700.jpg&amp;exph=700&amp;expw=700&amp;q=greenhouse+fan&amp;simid=608034700570657668&amp;selectedIndex=15&amp;cbir=sbi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bing.com/images/search?view=detailV2&amp;ccid=dVQKe2DD&amp;id=80BBD4509E1058201DB2AF73470B915A0C500DEE&amp;thid=OIP.dVQKe2DD-dkpViSNSxFmQgHaF-&amp;mediaurl=https%3a%2f%2fwww.igardenplanting.com%2fwp-content%2fuploads%2f2016%2f11%2fperlite.jpg&amp;exph=806&amp;expw=1000&amp;q=perlite&amp;simid=607995375856323941&amp;selectedIndex=0&amp;cbir=sb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8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284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7818" y="1751569"/>
            <a:ext cx="3734830" cy="3734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7" y="1171619"/>
            <a:ext cx="5164068" cy="48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33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Thermostat</a:t>
            </a:r>
          </a:p>
        </p:txBody>
      </p:sp>
    </p:spTree>
    <p:extLst>
      <p:ext uri="{BB962C8B-B14F-4D97-AF65-F5344CB8AC3E}">
        <p14:creationId xmlns:p14="http://schemas.microsoft.com/office/powerpoint/2010/main" val="12834324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94" y="1457605"/>
            <a:ext cx="5942200" cy="3975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3" y="1801592"/>
            <a:ext cx="4999603" cy="32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018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Vermiculite</a:t>
            </a:r>
          </a:p>
        </p:txBody>
      </p:sp>
    </p:spTree>
    <p:extLst>
      <p:ext uri="{BB962C8B-B14F-4D97-AF65-F5344CB8AC3E}">
        <p14:creationId xmlns:p14="http://schemas.microsoft.com/office/powerpoint/2010/main" val="2373291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8DFF58D3-823C-3598-4868-65567515BCD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174750"/>
            <a:ext cx="8229600" cy="4508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32504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32256661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EE49DE9E-C4C9-CF92-6B52-FBB747E3C2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866900"/>
            <a:ext cx="8229600" cy="3124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137961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35690518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F839ECFD-0690-2906-69D5-E0F2A8510FB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685800"/>
            <a:ext cx="8229600" cy="54864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79760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79864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greenhouse fa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919663" y="-213753"/>
            <a:ext cx="20193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073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41" y="1431759"/>
            <a:ext cx="3752075" cy="3752075"/>
          </a:xfrm>
        </p:spPr>
      </p:pic>
    </p:spTree>
    <p:extLst>
      <p:ext uri="{BB962C8B-B14F-4D97-AF65-F5344CB8AC3E}">
        <p14:creationId xmlns:p14="http://schemas.microsoft.com/office/powerpoint/2010/main" val="11650630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730" y="2395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 Pump</a:t>
            </a:r>
          </a:p>
        </p:txBody>
      </p:sp>
    </p:spTree>
    <p:extLst>
      <p:ext uri="{BB962C8B-B14F-4D97-AF65-F5344CB8AC3E}">
        <p14:creationId xmlns:p14="http://schemas.microsoft.com/office/powerpoint/2010/main" val="20101210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29" y="1183341"/>
            <a:ext cx="4733365" cy="4733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12" y="627530"/>
            <a:ext cx="5513294" cy="55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451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Watering Wand</a:t>
            </a:r>
          </a:p>
        </p:txBody>
      </p:sp>
    </p:spTree>
    <p:extLst>
      <p:ext uri="{BB962C8B-B14F-4D97-AF65-F5344CB8AC3E}">
        <p14:creationId xmlns:p14="http://schemas.microsoft.com/office/powerpoint/2010/main" val="42486606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A172A405-71D4-892B-5950-3599541A7B2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24287" y="1181100"/>
            <a:ext cx="4543425" cy="44958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635816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8367415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>
            <a:extLst>
              <a:ext uri="{FF2B5EF4-FFF2-40B4-BE49-F238E27FC236}">
                <a16:creationId xmlns:a16="http://schemas.microsoft.com/office/drawing/2014/main" id="{DE2E764E-CEF9-4F34-EFC0-ED799D8C585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755826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34294881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>
            <a:extLst>
              <a:ext uri="{FF2B5EF4-FFF2-40B4-BE49-F238E27FC236}">
                <a16:creationId xmlns:a16="http://schemas.microsoft.com/office/drawing/2014/main" id="{ED012ECB-D794-F380-5BCC-5A1549A8985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804412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1" y="24722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Yellow Sticky Board</a:t>
            </a:r>
          </a:p>
        </p:txBody>
      </p:sp>
    </p:spTree>
    <p:extLst>
      <p:ext uri="{BB962C8B-B14F-4D97-AF65-F5344CB8AC3E}">
        <p14:creationId xmlns:p14="http://schemas.microsoft.com/office/powerpoint/2010/main" val="98584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4" y="1308847"/>
            <a:ext cx="4787153" cy="4787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76" y="1308847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5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4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Dome 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3" y="519953"/>
            <a:ext cx="5449937" cy="5056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11" y="1421606"/>
            <a:ext cx="4876742" cy="32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3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427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Drip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2" y="1647945"/>
            <a:ext cx="5730125" cy="441219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29" y="1647945"/>
            <a:ext cx="5387922" cy="40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Ebb and Flow 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9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" y="832597"/>
            <a:ext cx="51054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0" y="968188"/>
            <a:ext cx="6445624" cy="48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91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74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Exhaust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87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12" y="691486"/>
            <a:ext cx="3598356" cy="359835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52" y="2490664"/>
            <a:ext cx="2438400" cy="3813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8" y="1543453"/>
            <a:ext cx="3170332" cy="4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Fertilizer Injector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2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9" y="1903953"/>
            <a:ext cx="4854563" cy="363623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90" y="1300666"/>
            <a:ext cx="5860117" cy="48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70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Flood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1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82344"/>
            <a:ext cx="4231341" cy="3173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4" y="2150408"/>
            <a:ext cx="5755341" cy="32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21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Flood Table</a:t>
            </a:r>
          </a:p>
        </p:txBody>
      </p:sp>
    </p:spTree>
    <p:extLst>
      <p:ext uri="{BB962C8B-B14F-4D97-AF65-F5344CB8AC3E}">
        <p14:creationId xmlns:p14="http://schemas.microsoft.com/office/powerpoint/2010/main" val="4278534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A7F1-3D52-9066-1893-FCA8CBEF0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3.png">
            <a:extLst>
              <a:ext uri="{FF2B5EF4-FFF2-40B4-BE49-F238E27FC236}">
                <a16:creationId xmlns:a16="http://schemas.microsoft.com/office/drawing/2014/main" id="{97FAC59A-2AF0-C7A5-42EE-1F72F655AC2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21890" y="1219200"/>
            <a:ext cx="7017385" cy="49631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7541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381818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94D1F-C60C-FD29-66BA-3189BDF2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2.png">
            <a:extLst>
              <a:ext uri="{FF2B5EF4-FFF2-40B4-BE49-F238E27FC236}">
                <a16:creationId xmlns:a16="http://schemas.microsoft.com/office/drawing/2014/main" id="{FA63DDDE-3A47-5F8E-0461-68DCB0EA8A5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414462"/>
            <a:ext cx="4762500" cy="40290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416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21" y="0"/>
            <a:ext cx="9921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6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239605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30FC-10B2-3D70-E0D6-89E75B213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C401465B-6FF7-06DD-4514-E520EEEC9A2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57350" y="809625"/>
            <a:ext cx="8229600" cy="54864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65594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Green Lacewing</a:t>
            </a:r>
          </a:p>
        </p:txBody>
      </p:sp>
    </p:spTree>
    <p:extLst>
      <p:ext uri="{BB962C8B-B14F-4D97-AF65-F5344CB8AC3E}">
        <p14:creationId xmlns:p14="http://schemas.microsoft.com/office/powerpoint/2010/main" val="2700923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0CFD0FA0-8034-E773-BD9F-E5A0133AF07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469900"/>
            <a:ext cx="8229600" cy="5918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1261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3922870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F8E4C8F5-90A1-41E2-0A29-3D53415B10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958850"/>
            <a:ext cx="8229600" cy="49403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02232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2435945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383D1795-5674-4950-718D-4DDDD6AAD3C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904875"/>
            <a:ext cx="7620000" cy="50482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01744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37A18-7456-5CD2-FDC7-FDA31665CC9F}"/>
              </a:ext>
            </a:extLst>
          </p:cNvPr>
          <p:cNvSpPr txBox="1">
            <a:spLocks/>
          </p:cNvSpPr>
          <p:nvPr/>
        </p:nvSpPr>
        <p:spPr>
          <a:xfrm>
            <a:off x="838200" y="1553671"/>
            <a:ext cx="10515600" cy="3447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Gutter Connected</a:t>
            </a:r>
          </a:p>
          <a:p>
            <a:pPr algn="ctr"/>
            <a:r>
              <a:rPr lang="en-US" sz="8800" dirty="0"/>
              <a:t>Greenhouse</a:t>
            </a:r>
          </a:p>
        </p:txBody>
      </p:sp>
    </p:spTree>
    <p:extLst>
      <p:ext uri="{BB962C8B-B14F-4D97-AF65-F5344CB8AC3E}">
        <p14:creationId xmlns:p14="http://schemas.microsoft.com/office/powerpoint/2010/main" val="1946864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9" y="2640383"/>
            <a:ext cx="4043130" cy="229291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5" y="1665941"/>
            <a:ext cx="5179359" cy="34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73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9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Heat 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2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47" y="0"/>
            <a:ext cx="5904753" cy="4428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918"/>
            <a:ext cx="6314667" cy="40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3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High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59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53" y="1690688"/>
            <a:ext cx="5335500" cy="4003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" y="1991847"/>
            <a:ext cx="5128276" cy="34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39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0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Hoop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1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35" y="1063811"/>
            <a:ext cx="4802094" cy="4802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8" y="1407458"/>
            <a:ext cx="45148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4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¾” 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5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2" y="1137683"/>
            <a:ext cx="6645876" cy="4462924"/>
          </a:xfrm>
        </p:spPr>
      </p:pic>
    </p:spTree>
    <p:extLst>
      <p:ext uri="{BB962C8B-B14F-4D97-AF65-F5344CB8AC3E}">
        <p14:creationId xmlns:p14="http://schemas.microsoft.com/office/powerpoint/2010/main" val="487265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Irrigation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4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FDD6F81A-903B-AAF8-3DC4-C774D0797E7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1111250"/>
            <a:ext cx="8229600" cy="4635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8985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60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1141324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8E8480BD-FC2D-76A7-F469-37A05152DC0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81200" y="342900"/>
            <a:ext cx="8229600" cy="6172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78751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3799623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D5420E38-E314-07A6-8028-545C0C1C01C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19250" y="-733425"/>
            <a:ext cx="8763000" cy="96583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05638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79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Lady Bug</a:t>
            </a:r>
          </a:p>
        </p:txBody>
      </p:sp>
    </p:spTree>
    <p:extLst>
      <p:ext uri="{BB962C8B-B14F-4D97-AF65-F5344CB8AC3E}">
        <p14:creationId xmlns:p14="http://schemas.microsoft.com/office/powerpoint/2010/main" val="3604549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2" y="766483"/>
            <a:ext cx="5111496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94" y="11430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51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9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75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08" y="893621"/>
            <a:ext cx="3238552" cy="323855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8" y="2512897"/>
            <a:ext cx="5710394" cy="361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43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NFT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64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5" y="1330482"/>
            <a:ext cx="5801784" cy="43513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28" y="1124901"/>
            <a:ext cx="428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4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Cart/Wagon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16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9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42" y="1711841"/>
            <a:ext cx="6291652" cy="3693393"/>
          </a:xfrm>
        </p:spPr>
      </p:pic>
    </p:spTree>
    <p:extLst>
      <p:ext uri="{BB962C8B-B14F-4D97-AF65-F5344CB8AC3E}">
        <p14:creationId xmlns:p14="http://schemas.microsoft.com/office/powerpoint/2010/main" val="2149035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34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11" y="1212852"/>
            <a:ext cx="4502335" cy="450233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29" y="734266"/>
            <a:ext cx="5459506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0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Polyethylene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107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91" y="1654828"/>
            <a:ext cx="5381403" cy="3858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1" y="1703294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71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0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74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erli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3" y="1262799"/>
            <a:ext cx="5369672" cy="43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91" y="1440237"/>
            <a:ext cx="5987720" cy="39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82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77" y="1201388"/>
            <a:ext cx="4141935" cy="4141935"/>
          </a:xfrm>
        </p:spPr>
      </p:pic>
    </p:spTree>
    <p:extLst>
      <p:ext uri="{BB962C8B-B14F-4D97-AF65-F5344CB8AC3E}">
        <p14:creationId xmlns:p14="http://schemas.microsoft.com/office/powerpoint/2010/main" val="30238089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1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Pesticide Sprayer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7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824247"/>
            <a:ext cx="5155095" cy="5132183"/>
          </a:xfrm>
        </p:spPr>
      </p:pic>
    </p:spTree>
    <p:extLst>
      <p:ext uri="{BB962C8B-B14F-4D97-AF65-F5344CB8AC3E}">
        <p14:creationId xmlns:p14="http://schemas.microsoft.com/office/powerpoint/2010/main" val="22594262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42" y="950257"/>
            <a:ext cx="5078506" cy="50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447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16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Pesticide Sprayer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4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9D52784B-DEAA-907C-FD82-0FC03A55635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492291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1828362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80B70EF9-0461-4D5F-F4EB-0B860848DA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625850" y="1578927"/>
            <a:ext cx="4940300" cy="37001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093733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2752968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>
            <a:extLst>
              <a:ext uri="{FF2B5EF4-FFF2-40B4-BE49-F238E27FC236}">
                <a16:creationId xmlns:a16="http://schemas.microsoft.com/office/drawing/2014/main" id="{E6BE2D3C-C34B-8B83-E0A7-ABAE3ACD704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90812" y="1185862"/>
            <a:ext cx="6810375" cy="44862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708940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41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Pheromone Trap</a:t>
            </a:r>
          </a:p>
        </p:txBody>
      </p:sp>
    </p:spTree>
    <p:extLst>
      <p:ext uri="{BB962C8B-B14F-4D97-AF65-F5344CB8AC3E}">
        <p14:creationId xmlns:p14="http://schemas.microsoft.com/office/powerpoint/2010/main" val="9509495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9" y="1752287"/>
            <a:ext cx="5697637" cy="374552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72" y="1752287"/>
            <a:ext cx="4570662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18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704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Polycarbonate</a:t>
            </a:r>
          </a:p>
        </p:txBody>
      </p:sp>
    </p:spTree>
    <p:extLst>
      <p:ext uri="{BB962C8B-B14F-4D97-AF65-F5344CB8AC3E}">
        <p14:creationId xmlns:p14="http://schemas.microsoft.com/office/powerpoint/2010/main" val="168994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Circulation Fan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081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5" y="1869889"/>
            <a:ext cx="3657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392" y="1470213"/>
            <a:ext cx="3342714" cy="44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05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4" y="2863776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Pruners</a:t>
            </a:r>
          </a:p>
        </p:txBody>
      </p:sp>
    </p:spTree>
    <p:extLst>
      <p:ext uri="{BB962C8B-B14F-4D97-AF65-F5344CB8AC3E}">
        <p14:creationId xmlns:p14="http://schemas.microsoft.com/office/powerpoint/2010/main" val="25466950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4" y="1703295"/>
            <a:ext cx="4649695" cy="3487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43" y="1703295"/>
            <a:ext cx="5303157" cy="3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57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26" y="2555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Rock Wool</a:t>
            </a:r>
          </a:p>
        </p:txBody>
      </p:sp>
    </p:spTree>
    <p:extLst>
      <p:ext uri="{BB962C8B-B14F-4D97-AF65-F5344CB8AC3E}">
        <p14:creationId xmlns:p14="http://schemas.microsoft.com/office/powerpoint/2010/main" val="40737705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02"/>
            <a:ext cx="6338070" cy="421769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82" y="1268702"/>
            <a:ext cx="5626918" cy="42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86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481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Roof Vent</a:t>
            </a:r>
          </a:p>
        </p:txBody>
      </p:sp>
    </p:spTree>
    <p:extLst>
      <p:ext uri="{BB962C8B-B14F-4D97-AF65-F5344CB8AC3E}">
        <p14:creationId xmlns:p14="http://schemas.microsoft.com/office/powerpoint/2010/main" val="40982002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42" y="1679515"/>
            <a:ext cx="4938767" cy="369930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5" y="1149039"/>
            <a:ext cx="5950324" cy="47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025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079" y="2449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Reservoir Tank</a:t>
            </a:r>
          </a:p>
        </p:txBody>
      </p:sp>
    </p:spTree>
    <p:extLst>
      <p:ext uri="{BB962C8B-B14F-4D97-AF65-F5344CB8AC3E}">
        <p14:creationId xmlns:p14="http://schemas.microsoft.com/office/powerpoint/2010/main" val="9307618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0" y="1394858"/>
            <a:ext cx="4789414" cy="478941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21" y="1394858"/>
            <a:ext cx="5431938" cy="46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52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74" y="2353413"/>
            <a:ext cx="10515600" cy="1325563"/>
          </a:xfrm>
        </p:spPr>
        <p:txBody>
          <a:bodyPr/>
          <a:lstStyle/>
          <a:p>
            <a:pPr algn="ctr"/>
            <a:r>
              <a:rPr lang="en-US" sz="8800" dirty="0"/>
              <a:t>Shade</a:t>
            </a:r>
            <a:r>
              <a:rPr lang="en-US" dirty="0"/>
              <a:t> </a:t>
            </a:r>
            <a:r>
              <a:rPr lang="en-US" sz="8800" dirty="0"/>
              <a:t>Cloth</a:t>
            </a:r>
          </a:p>
        </p:txBody>
      </p:sp>
    </p:spTree>
    <p:extLst>
      <p:ext uri="{BB962C8B-B14F-4D97-AF65-F5344CB8AC3E}">
        <p14:creationId xmlns:p14="http://schemas.microsoft.com/office/powerpoint/2010/main" val="242926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8" y="0"/>
            <a:ext cx="928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23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59" y="1557565"/>
            <a:ext cx="6277855" cy="376671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9" y="1752403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9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056" y="26404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Shuttle Tray</a:t>
            </a:r>
          </a:p>
        </p:txBody>
      </p:sp>
    </p:spTree>
    <p:extLst>
      <p:ext uri="{BB962C8B-B14F-4D97-AF65-F5344CB8AC3E}">
        <p14:creationId xmlns:p14="http://schemas.microsoft.com/office/powerpoint/2010/main" val="41436582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19" y="1385789"/>
            <a:ext cx="6165807" cy="329378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73090"/>
            <a:ext cx="5276136" cy="35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904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363" y="25447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Solar Panel</a:t>
            </a:r>
          </a:p>
        </p:txBody>
      </p:sp>
    </p:spTree>
    <p:extLst>
      <p:ext uri="{BB962C8B-B14F-4D97-AF65-F5344CB8AC3E}">
        <p14:creationId xmlns:p14="http://schemas.microsoft.com/office/powerpoint/2010/main" val="16095379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>
            <a:extLst>
              <a:ext uri="{FF2B5EF4-FFF2-40B4-BE49-F238E27FC236}">
                <a16:creationId xmlns:a16="http://schemas.microsoft.com/office/drawing/2014/main" id="{C6CE8E0F-2342-2811-B5E2-622C3D36FBE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38575" y="1171575"/>
            <a:ext cx="4514850" cy="451485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627829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0871561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51BAB13B-514B-E253-68B2-40F8EE40808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240318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2600242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4CD83581-C6AE-74E3-3C6A-82C22C3EFA6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722212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37" y="25235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Tags</a:t>
            </a:r>
          </a:p>
        </p:txBody>
      </p:sp>
    </p:spTree>
    <p:extLst>
      <p:ext uri="{BB962C8B-B14F-4D97-AF65-F5344CB8AC3E}">
        <p14:creationId xmlns:p14="http://schemas.microsoft.com/office/powerpoint/2010/main" val="1478565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118</Words>
  <Application>Microsoft Office PowerPoint</Application>
  <PresentationFormat>Widescreen</PresentationFormat>
  <Paragraphs>62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Calibri Light</vt:lpstr>
      <vt:lpstr>Office Theme</vt:lpstr>
      <vt:lpstr>PowerPoint Presentation</vt:lpstr>
      <vt:lpstr>Cart/Wagon</vt:lpstr>
      <vt:lpstr>PowerPoint Presentation</vt:lpstr>
      <vt:lpstr>Cart/Wagon</vt:lpstr>
      <vt:lpstr>PowerPoint Presentation</vt:lpstr>
      <vt:lpstr>Cart/Wagon</vt:lpstr>
      <vt:lpstr>PowerPoint Presentation</vt:lpstr>
      <vt:lpstr>Circulation Fan</vt:lpstr>
      <vt:lpstr>PowerPoint Presentation</vt:lpstr>
      <vt:lpstr>Circulation Fan</vt:lpstr>
      <vt:lpstr>PowerPoint Presentation</vt:lpstr>
      <vt:lpstr>Circulation Fan</vt:lpstr>
      <vt:lpstr>PowerPoint Presentation</vt:lpstr>
      <vt:lpstr>Dome Lid</vt:lpstr>
      <vt:lpstr>PowerPoint Presentation</vt:lpstr>
      <vt:lpstr>Drip Tube</vt:lpstr>
      <vt:lpstr>PowerPoint Presentation</vt:lpstr>
      <vt:lpstr>Ebb and Flow Irrigation</vt:lpstr>
      <vt:lpstr>PowerPoint Presentation</vt:lpstr>
      <vt:lpstr>Exhaust Fan</vt:lpstr>
      <vt:lpstr>PowerPoint Presentation</vt:lpstr>
      <vt:lpstr>Fertilizer Injector</vt:lpstr>
      <vt:lpstr>PowerPoint Presentation</vt:lpstr>
      <vt:lpstr>Flood system</vt:lpstr>
      <vt:lpstr>PowerPoint Presentation</vt:lpstr>
      <vt:lpstr>Flood Table</vt:lpstr>
      <vt:lpstr>PowerPoint Presentation</vt:lpstr>
      <vt:lpstr>Green Lacewing</vt:lpstr>
      <vt:lpstr>PowerPoint Presentation</vt:lpstr>
      <vt:lpstr>Green Lacewing</vt:lpstr>
      <vt:lpstr>PowerPoint Presentation</vt:lpstr>
      <vt:lpstr>Green Lacewing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 Mat</vt:lpstr>
      <vt:lpstr>PowerPoint Presentation</vt:lpstr>
      <vt:lpstr>High Tunnel</vt:lpstr>
      <vt:lpstr>PowerPoint Presentation</vt:lpstr>
      <vt:lpstr>Hoop House</vt:lpstr>
      <vt:lpstr>PowerPoint Presentation</vt:lpstr>
      <vt:lpstr>¾” Hose</vt:lpstr>
      <vt:lpstr>PowerPoint Presentation</vt:lpstr>
      <vt:lpstr>Irrigation Controller</vt:lpstr>
      <vt:lpstr>PowerPoint Presentation</vt:lpstr>
      <vt:lpstr>Lady Bug</vt:lpstr>
      <vt:lpstr>PowerPoint Presentation</vt:lpstr>
      <vt:lpstr>Lady Bug</vt:lpstr>
      <vt:lpstr>PowerPoint Presentation</vt:lpstr>
      <vt:lpstr>Lady Bug</vt:lpstr>
      <vt:lpstr>PowerPoint Presentation</vt:lpstr>
      <vt:lpstr>LED Light</vt:lpstr>
      <vt:lpstr>PowerPoint Presentation</vt:lpstr>
      <vt:lpstr>NFT System</vt:lpstr>
      <vt:lpstr>PowerPoint Presentation</vt:lpstr>
      <vt:lpstr>Polyethylene Film</vt:lpstr>
      <vt:lpstr>PowerPoint Presentation</vt:lpstr>
      <vt:lpstr>Polyethylene Tubing</vt:lpstr>
      <vt:lpstr>PowerPoint Presentation</vt:lpstr>
      <vt:lpstr>Polyethylene Tubing</vt:lpstr>
      <vt:lpstr>PowerPoint Presentation</vt:lpstr>
      <vt:lpstr>Peat</vt:lpstr>
      <vt:lpstr>PowerPoint Presentation</vt:lpstr>
      <vt:lpstr>PowerPoint Presentation</vt:lpstr>
      <vt:lpstr>Pesticide Sprayer</vt:lpstr>
      <vt:lpstr>PowerPoint Presentation</vt:lpstr>
      <vt:lpstr>Pesticide Sprayer</vt:lpstr>
      <vt:lpstr>PowerPoint Presentation</vt:lpstr>
      <vt:lpstr>Pheromone Trap</vt:lpstr>
      <vt:lpstr>PowerPoint Presentation</vt:lpstr>
      <vt:lpstr>Pheromone Trap</vt:lpstr>
      <vt:lpstr>PowerPoint Presentation</vt:lpstr>
      <vt:lpstr>Pheromone Trap</vt:lpstr>
      <vt:lpstr>PowerPoint Presentation</vt:lpstr>
      <vt:lpstr>Polycarbonate</vt:lpstr>
      <vt:lpstr>PowerPoint Presentation</vt:lpstr>
      <vt:lpstr>Pruners</vt:lpstr>
      <vt:lpstr>PowerPoint Presentation</vt:lpstr>
      <vt:lpstr>Rock Wool</vt:lpstr>
      <vt:lpstr>PowerPoint Presentation</vt:lpstr>
      <vt:lpstr>Roof Vent</vt:lpstr>
      <vt:lpstr>PowerPoint Presentation</vt:lpstr>
      <vt:lpstr>Reservoir Tank</vt:lpstr>
      <vt:lpstr>PowerPoint Presentation</vt:lpstr>
      <vt:lpstr>Shade Cloth</vt:lpstr>
      <vt:lpstr>PowerPoint Presentation</vt:lpstr>
      <vt:lpstr>Shuttle Tray</vt:lpstr>
      <vt:lpstr>PowerPoint Presentation</vt:lpstr>
      <vt:lpstr>Solar Panel</vt:lpstr>
      <vt:lpstr>PowerPoint Presentation</vt:lpstr>
      <vt:lpstr>Tags</vt:lpstr>
      <vt:lpstr>PowerPoint Presentation</vt:lpstr>
      <vt:lpstr>Tags</vt:lpstr>
      <vt:lpstr>PowerPoint Presentation</vt:lpstr>
      <vt:lpstr>Tags</vt:lpstr>
      <vt:lpstr>PowerPoint Presentation</vt:lpstr>
      <vt:lpstr>Thermostat</vt:lpstr>
      <vt:lpstr>PowerPoint Presentation</vt:lpstr>
      <vt:lpstr>Vermiculite</vt:lpstr>
      <vt:lpstr>PowerPoint Presentation</vt:lpstr>
      <vt:lpstr>Wasp</vt:lpstr>
      <vt:lpstr>PowerPoint Presentation</vt:lpstr>
      <vt:lpstr>Wasp</vt:lpstr>
      <vt:lpstr>PowerPoint Presentation</vt:lpstr>
      <vt:lpstr>Wasp</vt:lpstr>
      <vt:lpstr>PowerPoint Presentation</vt:lpstr>
      <vt:lpstr>Water Pump</vt:lpstr>
      <vt:lpstr>PowerPoint Presentation</vt:lpstr>
      <vt:lpstr>Watering Wand</vt:lpstr>
      <vt:lpstr>PowerPoint Presentation</vt:lpstr>
      <vt:lpstr>Yellow Sticky Board</vt:lpstr>
      <vt:lpstr>PowerPoint Presentation</vt:lpstr>
      <vt:lpstr>Yellow Sticky Board</vt:lpstr>
      <vt:lpstr>PowerPoint Presentation</vt:lpstr>
      <vt:lpstr>Yellow Sticky Board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OASAstudent</dc:creator>
  <cp:lastModifiedBy>Sidel, Michelle</cp:lastModifiedBy>
  <cp:revision>27</cp:revision>
  <cp:lastPrinted>2018-04-12T14:02:15Z</cp:lastPrinted>
  <dcterms:created xsi:type="dcterms:W3CDTF">2018-04-03T20:22:46Z</dcterms:created>
  <dcterms:modified xsi:type="dcterms:W3CDTF">2023-03-23T19:27:31Z</dcterms:modified>
</cp:coreProperties>
</file>